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2"/>
  </p:notesMasterIdLst>
  <p:sldIdLst>
    <p:sldId id="260" r:id="rId6"/>
    <p:sldId id="259" r:id="rId7"/>
    <p:sldId id="261" r:id="rId8"/>
    <p:sldId id="271" r:id="rId9"/>
    <p:sldId id="265" r:id="rId10"/>
    <p:sldId id="266" r:id="rId11"/>
    <p:sldId id="267" r:id="rId12"/>
    <p:sldId id="268" r:id="rId13"/>
    <p:sldId id="272" r:id="rId14"/>
    <p:sldId id="286" r:id="rId15"/>
    <p:sldId id="283" r:id="rId16"/>
    <p:sldId id="284" r:id="rId17"/>
    <p:sldId id="285" r:id="rId18"/>
    <p:sldId id="282" r:id="rId19"/>
    <p:sldId id="297" r:id="rId20"/>
    <p:sldId id="298" r:id="rId21"/>
    <p:sldId id="299" r:id="rId22"/>
    <p:sldId id="301" r:id="rId23"/>
    <p:sldId id="302" r:id="rId24"/>
    <p:sldId id="303" r:id="rId25"/>
    <p:sldId id="304" r:id="rId26"/>
    <p:sldId id="305" r:id="rId27"/>
    <p:sldId id="306" r:id="rId28"/>
    <p:sldId id="307" r:id="rId29"/>
    <p:sldId id="308" r:id="rId30"/>
    <p:sldId id="309" r:id="rId31"/>
    <p:sldId id="310" r:id="rId32"/>
    <p:sldId id="311" r:id="rId33"/>
    <p:sldId id="287" r:id="rId34"/>
    <p:sldId id="275" r:id="rId35"/>
    <p:sldId id="279" r:id="rId36"/>
    <p:sldId id="280" r:id="rId37"/>
    <p:sldId id="269" r:id="rId38"/>
    <p:sldId id="273" r:id="rId39"/>
    <p:sldId id="274" r:id="rId40"/>
    <p:sldId id="312" r:id="rId41"/>
    <p:sldId id="256" r:id="rId42"/>
    <p:sldId id="257" r:id="rId43"/>
    <p:sldId id="258" r:id="rId44"/>
    <p:sldId id="291" r:id="rId45"/>
    <p:sldId id="292" r:id="rId46"/>
    <p:sldId id="293" r:id="rId47"/>
    <p:sldId id="262" r:id="rId48"/>
    <p:sldId id="294" r:id="rId49"/>
    <p:sldId id="264" r:id="rId50"/>
    <p:sldId id="313" r:id="rId51"/>
  </p:sldIdLst>
  <p:sldSz cx="12192000" cy="6858000"/>
  <p:notesSz cx="6858000" cy="1514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sbach, Jessica" initials="MJ" lastIdx="1" clrIdx="0">
    <p:extLst>
      <p:ext uri="{19B8F6BF-5375-455C-9EA6-DF929625EA0E}">
        <p15:presenceInfo xmlns:p15="http://schemas.microsoft.com/office/powerpoint/2012/main" userId="Mansbach, Jessi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9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A7FEC5-3D48-21D2-4778-1398D54ECACC}" v="2516" dt="2020-07-20T15:33:20.098"/>
    <p1510:client id="{21A8F751-C34A-3C59-B845-2511812586DF}" v="76" dt="2020-07-20T19:30:31.230"/>
    <p1510:client id="{3E602CC4-1A00-1B29-B9DC-8A88C9778628}" v="132" dt="2020-07-20T19:39:17.008"/>
    <p1510:client id="{3F367768-97C4-9E0A-B32A-47D8E6C296DB}" v="6" dt="2020-07-20T20:47:47.950"/>
    <p1510:client id="{3F5EA38C-B25E-4E1F-9292-C040B49BDF77}" v="4" dt="2020-07-20T18:35:42.486"/>
    <p1510:client id="{45A8D642-0F42-E5E5-09DB-99F820BCEF45}" v="89" dt="2020-07-20T15:41:05.491"/>
    <p1510:client id="{4EE5FA36-7B7B-70A0-242C-700D2D5D152E}" v="238" dt="2020-07-20T18:28:34.264"/>
    <p1510:client id="{52BA7705-BADE-5C52-E7D4-C4DB1B676C49}" v="1347" dt="2020-07-20T20:09:54.829"/>
    <p1510:client id="{52C5A545-163B-4B94-8C6F-FD7EE3D92AAB}" v="1" dt="2020-07-20T16:22:25.770"/>
    <p1510:client id="{669D16B7-A6AF-7027-EB82-9920D166C002}" v="365" dt="2020-07-20T15:50:02.263"/>
    <p1510:client id="{BCCB9213-5B1D-AD8D-1CA5-B021177596ED}" v="90" dt="2020-07-20T19:02:16.876"/>
    <p1510:client id="{CD0CDA50-646B-136C-563D-E0A4A879D00C}" v="415" dt="2020-07-20T14:36:16.006"/>
    <p1510:client id="{DADF345B-FE88-4EEB-185E-245BD6C8579A}" v="81" dt="2020-07-20T19:21:36.601"/>
    <p1510:client id="{E9F66B59-500F-1001-4728-EC096DB2C998}" v="7" dt="2020-07-20T18:32:33.735"/>
    <p1510:client id="{FBAB8456-E612-6DEB-6AFF-3A9957856E5C}" v="1001" dt="2020-07-20T20:43:21.4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menway, Betsy Jones" userId="S::ehemenway@luc.edu::cff1562b-7dd1-4acb-be82-b3e81d458bb2" providerId="AD" clId="Web-{3F367768-97C4-9E0A-B32A-47D8E6C296DB}"/>
    <pc:docChg chg="delSld modSld">
      <pc:chgData name="Hemenway, Betsy Jones" userId="S::ehemenway@luc.edu::cff1562b-7dd1-4acb-be82-b3e81d458bb2" providerId="AD" clId="Web-{3F367768-97C4-9E0A-B32A-47D8E6C296DB}" dt="2020-07-20T20:47:47.950" v="81" actId="14100"/>
      <pc:docMkLst>
        <pc:docMk/>
      </pc:docMkLst>
      <pc:sldChg chg="modSp">
        <pc:chgData name="Hemenway, Betsy Jones" userId="S::ehemenway@luc.edu::cff1562b-7dd1-4acb-be82-b3e81d458bb2" providerId="AD" clId="Web-{3F367768-97C4-9E0A-B32A-47D8E6C296DB}" dt="2020-07-20T20:47:47.950" v="81" actId="14100"/>
        <pc:sldMkLst>
          <pc:docMk/>
          <pc:sldMk cId="0" sldId="257"/>
        </pc:sldMkLst>
        <pc:spChg chg="mod">
          <ac:chgData name="Hemenway, Betsy Jones" userId="S::ehemenway@luc.edu::cff1562b-7dd1-4acb-be82-b3e81d458bb2" providerId="AD" clId="Web-{3F367768-97C4-9E0A-B32A-47D8E6C296DB}" dt="2020-07-20T20:47:47.950" v="81" actId="14100"/>
          <ac:spMkLst>
            <pc:docMk/>
            <pc:sldMk cId="0" sldId="257"/>
            <ac:spMk id="4" creationId="{00000000-0000-0000-0000-000000000000}"/>
          </ac:spMkLst>
        </pc:spChg>
      </pc:sldChg>
      <pc:sldChg chg="del">
        <pc:chgData name="Hemenway, Betsy Jones" userId="S::ehemenway@luc.edu::cff1562b-7dd1-4acb-be82-b3e81d458bb2" providerId="AD" clId="Web-{3F367768-97C4-9E0A-B32A-47D8E6C296DB}" dt="2020-07-20T19:16:38.639" v="0"/>
        <pc:sldMkLst>
          <pc:docMk/>
          <pc:sldMk cId="1872384980" sldId="276"/>
        </pc:sldMkLst>
      </pc:sldChg>
      <pc:sldChg chg="del">
        <pc:chgData name="Hemenway, Betsy Jones" userId="S::ehemenway@luc.edu::cff1562b-7dd1-4acb-be82-b3e81d458bb2" providerId="AD" clId="Web-{3F367768-97C4-9E0A-B32A-47D8E6C296DB}" dt="2020-07-20T19:16:44.780" v="1"/>
        <pc:sldMkLst>
          <pc:docMk/>
          <pc:sldMk cId="744165071" sldId="277"/>
        </pc:sldMkLst>
      </pc:sldChg>
      <pc:sldChg chg="del">
        <pc:chgData name="Hemenway, Betsy Jones" userId="S::ehemenway@luc.edu::cff1562b-7dd1-4acb-be82-b3e81d458bb2" providerId="AD" clId="Web-{3F367768-97C4-9E0A-B32A-47D8E6C296DB}" dt="2020-07-20T19:16:47.561" v="2"/>
        <pc:sldMkLst>
          <pc:docMk/>
          <pc:sldMk cId="2910821046" sldId="278"/>
        </pc:sldMkLst>
      </pc:sldChg>
      <pc:sldChg chg="modNotes">
        <pc:chgData name="Hemenway, Betsy Jones" userId="S::ehemenway@luc.edu::cff1562b-7dd1-4acb-be82-b3e81d458bb2" providerId="AD" clId="Web-{3F367768-97C4-9E0A-B32A-47D8E6C296DB}" dt="2020-07-20T20:45:19.690" v="79"/>
        <pc:sldMkLst>
          <pc:docMk/>
          <pc:sldMk cId="96657413" sldId="279"/>
        </pc:sldMkLst>
      </pc:sldChg>
      <pc:sldChg chg="del">
        <pc:chgData name="Hemenway, Betsy Jones" userId="S::ehemenway@luc.edu::cff1562b-7dd1-4acb-be82-b3e81d458bb2" providerId="AD" clId="Web-{3F367768-97C4-9E0A-B32A-47D8E6C296DB}" dt="2020-07-20T19:30:05.350" v="3"/>
        <pc:sldMkLst>
          <pc:docMk/>
          <pc:sldMk cId="3372968457" sldId="288"/>
        </pc:sldMkLst>
      </pc:sldChg>
    </pc:docChg>
  </pc:docChgLst>
  <pc:docChgLst>
    <pc:chgData name="Adkins, Sasha" userId="S::sadkins@luc.edu::e691ff57-10f2-4240-b747-06bce2037057" providerId="AD" clId="Web-{9045D42C-C6FD-804D-020A-3FEB446DFB2F}"/>
    <pc:docChg chg="modSld">
      <pc:chgData name="Adkins, Sasha" userId="S::sadkins@luc.edu::e691ff57-10f2-4240-b747-06bce2037057" providerId="AD" clId="Web-{9045D42C-C6FD-804D-020A-3FEB446DFB2F}" dt="2020-07-17T22:38:31.412" v="483"/>
      <pc:docMkLst>
        <pc:docMk/>
      </pc:docMkLst>
      <pc:sldChg chg="addSp delSp modSp modNotes">
        <pc:chgData name="Adkins, Sasha" userId="S::sadkins@luc.edu::e691ff57-10f2-4240-b747-06bce2037057" providerId="AD" clId="Web-{9045D42C-C6FD-804D-020A-3FEB446DFB2F}" dt="2020-07-17T22:38:31.412" v="483"/>
        <pc:sldMkLst>
          <pc:docMk/>
          <pc:sldMk cId="1692283025" sldId="273"/>
        </pc:sldMkLst>
        <pc:spChg chg="add del mod">
          <ac:chgData name="Adkins, Sasha" userId="S::sadkins@luc.edu::e691ff57-10f2-4240-b747-06bce2037057" providerId="AD" clId="Web-{9045D42C-C6FD-804D-020A-3FEB446DFB2F}" dt="2020-07-17T22:29:57.628" v="5" actId="14100"/>
          <ac:spMkLst>
            <pc:docMk/>
            <pc:sldMk cId="1692283025" sldId="273"/>
            <ac:spMk id="2" creationId="{7DBFBE7D-EB23-425E-85A5-657232BA274D}"/>
          </ac:spMkLst>
        </pc:spChg>
        <pc:spChg chg="add del mod">
          <ac:chgData name="Adkins, Sasha" userId="S::sadkins@luc.edu::e691ff57-10f2-4240-b747-06bce2037057" providerId="AD" clId="Web-{9045D42C-C6FD-804D-020A-3FEB446DFB2F}" dt="2020-07-17T22:29:48.175" v="3"/>
          <ac:spMkLst>
            <pc:docMk/>
            <pc:sldMk cId="1692283025" sldId="273"/>
            <ac:spMk id="4" creationId="{4A247F81-56E6-44DF-9372-E72332E1DDDD}"/>
          </ac:spMkLst>
        </pc:spChg>
      </pc:sldChg>
      <pc:sldChg chg="modSp modNotes">
        <pc:chgData name="Adkins, Sasha" userId="S::sadkins@luc.edu::e691ff57-10f2-4240-b747-06bce2037057" providerId="AD" clId="Web-{9045D42C-C6FD-804D-020A-3FEB446DFB2F}" dt="2020-07-17T22:38:19.583" v="464"/>
        <pc:sldMkLst>
          <pc:docMk/>
          <pc:sldMk cId="1776629709" sldId="274"/>
        </pc:sldMkLst>
        <pc:spChg chg="mod">
          <ac:chgData name="Adkins, Sasha" userId="S::sadkins@luc.edu::e691ff57-10f2-4240-b747-06bce2037057" providerId="AD" clId="Web-{9045D42C-C6FD-804D-020A-3FEB446DFB2F}" dt="2020-07-17T22:36:05.949" v="339" actId="20577"/>
          <ac:spMkLst>
            <pc:docMk/>
            <pc:sldMk cId="1776629709" sldId="274"/>
            <ac:spMk id="8" creationId="{F59CB413-FD11-4F99-B26E-2BD9DC4FDF2F}"/>
          </ac:spMkLst>
        </pc:spChg>
        <pc:picChg chg="mod">
          <ac:chgData name="Adkins, Sasha" userId="S::sadkins@luc.edu::e691ff57-10f2-4240-b747-06bce2037057" providerId="AD" clId="Web-{9045D42C-C6FD-804D-020A-3FEB446DFB2F}" dt="2020-07-17T22:35:11.165" v="290" actId="14100"/>
          <ac:picMkLst>
            <pc:docMk/>
            <pc:sldMk cId="1776629709" sldId="274"/>
            <ac:picMk id="6" creationId="{06ABFC29-80CD-4242-B6EB-6BAE80CDB165}"/>
          </ac:picMkLst>
        </pc:picChg>
        <pc:picChg chg="mod modCrop">
          <ac:chgData name="Adkins, Sasha" userId="S::sadkins@luc.edu::e691ff57-10f2-4240-b747-06bce2037057" providerId="AD" clId="Web-{9045D42C-C6FD-804D-020A-3FEB446DFB2F}" dt="2020-07-17T22:35:04.539" v="288" actId="1076"/>
          <ac:picMkLst>
            <pc:docMk/>
            <pc:sldMk cId="1776629709" sldId="274"/>
            <ac:picMk id="7" creationId="{F06B0208-0FD9-43B2-AAC3-6135B208A87E}"/>
          </ac:picMkLst>
        </pc:picChg>
      </pc:sldChg>
    </pc:docChg>
  </pc:docChgLst>
  <pc:docChgLst>
    <pc:chgData name="Guest User" userId="S::urn:spo:anon#7292e5d85cc034d1d0eec73531df4fbf28d7baebc231a7a4d631d995ce160d88::" providerId="AD" clId="Web-{CECB333F-A056-9BA1-1476-73CC4F0DEA45}"/>
    <pc:docChg chg="addSld delSld modSld">
      <pc:chgData name="Guest User" userId="S::urn:spo:anon#7292e5d85cc034d1d0eec73531df4fbf28d7baebc231a7a4d631d995ce160d88::" providerId="AD" clId="Web-{CECB333F-A056-9BA1-1476-73CC4F0DEA45}" dt="2020-07-17T18:59:16.226" v="188" actId="20577"/>
      <pc:docMkLst>
        <pc:docMk/>
      </pc:docMkLst>
      <pc:sldChg chg="addSp delSp modSp new del mod modClrScheme modShow chgLayout">
        <pc:chgData name="Guest User" userId="S::urn:spo:anon#7292e5d85cc034d1d0eec73531df4fbf28d7baebc231a7a4d631d995ce160d88::" providerId="AD" clId="Web-{CECB333F-A056-9BA1-1476-73CC4F0DEA45}" dt="2020-07-17T18:34:19.367" v="6"/>
        <pc:sldMkLst>
          <pc:docMk/>
          <pc:sldMk cId="3010637848" sldId="270"/>
        </pc:sldMkLst>
        <pc:spChg chg="mod ord">
          <ac:chgData name="Guest User" userId="S::urn:spo:anon#7292e5d85cc034d1d0eec73531df4fbf28d7baebc231a7a4d631d995ce160d88::" providerId="AD" clId="Web-{CECB333F-A056-9BA1-1476-73CC4F0DEA45}" dt="2020-07-17T18:32:26.914" v="4"/>
          <ac:spMkLst>
            <pc:docMk/>
            <pc:sldMk cId="3010637848" sldId="270"/>
            <ac:spMk id="2" creationId="{7EF8D5F5-3377-4D78-B169-1E370872B2D4}"/>
          </ac:spMkLst>
        </pc:spChg>
        <pc:spChg chg="del">
          <ac:chgData name="Guest User" userId="S::urn:spo:anon#7292e5d85cc034d1d0eec73531df4fbf28d7baebc231a7a4d631d995ce160d88::" providerId="AD" clId="Web-{CECB333F-A056-9BA1-1476-73CC4F0DEA45}" dt="2020-07-17T18:32:05.351" v="1"/>
          <ac:spMkLst>
            <pc:docMk/>
            <pc:sldMk cId="3010637848" sldId="270"/>
            <ac:spMk id="3" creationId="{29285B9C-EE28-4DEF-80EE-6166464079C4}"/>
          </ac:spMkLst>
        </pc:spChg>
        <pc:spChg chg="add mod ord">
          <ac:chgData name="Guest User" userId="S::urn:spo:anon#7292e5d85cc034d1d0eec73531df4fbf28d7baebc231a7a4d631d995ce160d88::" providerId="AD" clId="Web-{CECB333F-A056-9BA1-1476-73CC4F0DEA45}" dt="2020-07-17T18:32:26.914" v="4"/>
          <ac:spMkLst>
            <pc:docMk/>
            <pc:sldMk cId="3010637848" sldId="270"/>
            <ac:spMk id="23" creationId="{E820BF98-69E9-4006-9A9A-BA32A6963304}"/>
          </ac:spMkLst>
        </pc:spChg>
        <pc:graphicFrameChg chg="add mod ord modGraphic">
          <ac:chgData name="Guest User" userId="S::urn:spo:anon#7292e5d85cc034d1d0eec73531df4fbf28d7baebc231a7a4d631d995ce160d88::" providerId="AD" clId="Web-{CECB333F-A056-9BA1-1476-73CC4F0DEA45}" dt="2020-07-17T18:32:26.914" v="4"/>
          <ac:graphicFrameMkLst>
            <pc:docMk/>
            <pc:sldMk cId="3010637848" sldId="270"/>
            <ac:graphicFrameMk id="4" creationId="{CCC00E2C-6880-494C-A541-465144964C2F}"/>
          </ac:graphicFrameMkLst>
        </pc:graphicFrameChg>
      </pc:sldChg>
      <pc:sldChg chg="add modNotes">
        <pc:chgData name="Guest User" userId="S::urn:spo:anon#7292e5d85cc034d1d0eec73531df4fbf28d7baebc231a7a4d631d995ce160d88::" providerId="AD" clId="Web-{CECB333F-A056-9BA1-1476-73CC4F0DEA45}" dt="2020-07-17T18:34:43.884" v="9"/>
        <pc:sldMkLst>
          <pc:docMk/>
          <pc:sldMk cId="2771244588" sldId="271"/>
        </pc:sldMkLst>
      </pc:sldChg>
      <pc:sldChg chg="addSp delSp modSp add replId modNotes">
        <pc:chgData name="Guest User" userId="S::urn:spo:anon#7292e5d85cc034d1d0eec73531df4fbf28d7baebc231a7a4d631d995ce160d88::" providerId="AD" clId="Web-{CECB333F-A056-9BA1-1476-73CC4F0DEA45}" dt="2020-07-17T18:59:16.226" v="187" actId="20577"/>
        <pc:sldMkLst>
          <pc:docMk/>
          <pc:sldMk cId="2117601590" sldId="272"/>
        </pc:sldMkLst>
        <pc:spChg chg="mod">
          <ac:chgData name="Guest User" userId="S::urn:spo:anon#7292e5d85cc034d1d0eec73531df4fbf28d7baebc231a7a4d631d995ce160d88::" providerId="AD" clId="Web-{CECB333F-A056-9BA1-1476-73CC4F0DEA45}" dt="2020-07-17T18:36:12.321" v="62" actId="20577"/>
          <ac:spMkLst>
            <pc:docMk/>
            <pc:sldMk cId="2117601590" sldId="272"/>
            <ac:spMk id="2" creationId="{162285ED-7C33-4157-9224-1A62DFF66128}"/>
          </ac:spMkLst>
        </pc:spChg>
        <pc:spChg chg="mod">
          <ac:chgData name="Guest User" userId="S::urn:spo:anon#7292e5d85cc034d1d0eec73531df4fbf28d7baebc231a7a4d631d995ce160d88::" providerId="AD" clId="Web-{CECB333F-A056-9BA1-1476-73CC4F0DEA45}" dt="2020-07-17T18:59:16.226" v="187" actId="20577"/>
          <ac:spMkLst>
            <pc:docMk/>
            <pc:sldMk cId="2117601590" sldId="272"/>
            <ac:spMk id="3" creationId="{C4822FE1-3549-4E71-BF80-E54A66F6FCEE}"/>
          </ac:spMkLst>
        </pc:spChg>
        <pc:spChg chg="del">
          <ac:chgData name="Guest User" userId="S::urn:spo:anon#7292e5d85cc034d1d0eec73531df4fbf28d7baebc231a7a4d631d995ce160d88::" providerId="AD" clId="Web-{CECB333F-A056-9BA1-1476-73CC4F0DEA45}" dt="2020-07-17T18:35:31.664" v="11"/>
          <ac:spMkLst>
            <pc:docMk/>
            <pc:sldMk cId="2117601590" sldId="272"/>
            <ac:spMk id="14" creationId="{472E3A19-F5D5-48FC-BB9C-48C2F68F598B}"/>
          </ac:spMkLst>
        </pc:spChg>
        <pc:spChg chg="del">
          <ac:chgData name="Guest User" userId="S::urn:spo:anon#7292e5d85cc034d1d0eec73531df4fbf28d7baebc231a7a4d631d995ce160d88::" providerId="AD" clId="Web-{CECB333F-A056-9BA1-1476-73CC4F0DEA45}" dt="2020-07-17T18:35:31.664" v="11"/>
          <ac:spMkLst>
            <pc:docMk/>
            <pc:sldMk cId="2117601590" sldId="272"/>
            <ac:spMk id="15" creationId="{827B839B-9ADE-406B-8590-F1CAEDED45A1}"/>
          </ac:spMkLst>
        </pc:spChg>
        <pc:spChg chg="del">
          <ac:chgData name="Guest User" userId="S::urn:spo:anon#7292e5d85cc034d1d0eec73531df4fbf28d7baebc231a7a4d631d995ce160d88::" providerId="AD" clId="Web-{CECB333F-A056-9BA1-1476-73CC4F0DEA45}" dt="2020-07-17T18:35:31.664" v="11"/>
          <ac:spMkLst>
            <pc:docMk/>
            <pc:sldMk cId="2117601590" sldId="272"/>
            <ac:spMk id="16" creationId="{7A62E32F-BB65-43A8-8EB5-92346890E549}"/>
          </ac:spMkLst>
        </pc:spChg>
        <pc:spChg chg="del">
          <ac:chgData name="Guest User" userId="S::urn:spo:anon#7292e5d85cc034d1d0eec73531df4fbf28d7baebc231a7a4d631d995ce160d88::" providerId="AD" clId="Web-{CECB333F-A056-9BA1-1476-73CC4F0DEA45}" dt="2020-07-17T18:35:31.664" v="11"/>
          <ac:spMkLst>
            <pc:docMk/>
            <pc:sldMk cId="2117601590" sldId="272"/>
            <ac:spMk id="17" creationId="{CFE45BF0-46DB-408C-B5F7-7B11716805D4}"/>
          </ac:spMkLst>
        </pc:spChg>
        <pc:spChg chg="del">
          <ac:chgData name="Guest User" userId="S::urn:spo:anon#7292e5d85cc034d1d0eec73531df4fbf28d7baebc231a7a4d631d995ce160d88::" providerId="AD" clId="Web-{CECB333F-A056-9BA1-1476-73CC4F0DEA45}" dt="2020-07-17T18:35:31.664" v="11"/>
          <ac:spMkLst>
            <pc:docMk/>
            <pc:sldMk cId="2117601590" sldId="272"/>
            <ac:spMk id="18" creationId="{14E91B64-9FCC-451E-AFB4-A827D6329367}"/>
          </ac:spMkLst>
        </pc:spChg>
        <pc:spChg chg="del">
          <ac:chgData name="Guest User" userId="S::urn:spo:anon#7292e5d85cc034d1d0eec73531df4fbf28d7baebc231a7a4d631d995ce160d88::" providerId="AD" clId="Web-{CECB333F-A056-9BA1-1476-73CC4F0DEA45}" dt="2020-07-17T18:35:31.664" v="11"/>
          <ac:spMkLst>
            <pc:docMk/>
            <pc:sldMk cId="2117601590" sldId="272"/>
            <ac:spMk id="19" creationId="{2AEBC8F2-97B1-41B4-93F1-2D289E197FBA}"/>
          </ac:spMkLst>
        </pc:spChg>
        <pc:spChg chg="add">
          <ac:chgData name="Guest User" userId="S::urn:spo:anon#7292e5d85cc034d1d0eec73531df4fbf28d7baebc231a7a4d631d995ce160d88::" providerId="AD" clId="Web-{CECB333F-A056-9BA1-1476-73CC4F0DEA45}" dt="2020-07-17T18:35:31.664" v="11"/>
          <ac:spMkLst>
            <pc:docMk/>
            <pc:sldMk cId="2117601590" sldId="272"/>
            <ac:spMk id="24" creationId="{33CD251C-A887-4D2F-925B-FC097198538B}"/>
          </ac:spMkLst>
        </pc:spChg>
        <pc:spChg chg="add">
          <ac:chgData name="Guest User" userId="S::urn:spo:anon#7292e5d85cc034d1d0eec73531df4fbf28d7baebc231a7a4d631d995ce160d88::" providerId="AD" clId="Web-{CECB333F-A056-9BA1-1476-73CC4F0DEA45}" dt="2020-07-17T18:35:31.664" v="11"/>
          <ac:spMkLst>
            <pc:docMk/>
            <pc:sldMk cId="2117601590" sldId="272"/>
            <ac:spMk id="26" creationId="{3B2069EE-A08E-44F0-B3F9-3CF8CC2DCAD5}"/>
          </ac:spMkLst>
        </pc:spChg>
        <pc:grpChg chg="add">
          <ac:chgData name="Guest User" userId="S::urn:spo:anon#7292e5d85cc034d1d0eec73531df4fbf28d7baebc231a7a4d631d995ce160d88::" providerId="AD" clId="Web-{CECB333F-A056-9BA1-1476-73CC4F0DEA45}" dt="2020-07-17T18:35:31.664" v="11"/>
          <ac:grpSpMkLst>
            <pc:docMk/>
            <pc:sldMk cId="2117601590" sldId="272"/>
            <ac:grpSpMk id="28" creationId="{E12BF2FB-8A96-4B53-86A0-04755C545EB8}"/>
          </ac:grpSpMkLst>
        </pc:grpChg>
      </pc:sldChg>
    </pc:docChg>
  </pc:docChgLst>
  <pc:docChgLst>
    <pc:chgData name="Vigen, Aana" userId="S::avigen@luc.edu::8cb99e78-3020-43a9-91d7-43df465d7cf0" providerId="AD" clId="Web-{3E602CC4-1A00-1B29-B9DC-8A88C9778628}"/>
    <pc:docChg chg="modSld">
      <pc:chgData name="Vigen, Aana" userId="S::avigen@luc.edu::8cb99e78-3020-43a9-91d7-43df465d7cf0" providerId="AD" clId="Web-{3E602CC4-1A00-1B29-B9DC-8A88C9778628}" dt="2020-07-20T19:39:17.008" v="131" actId="20577"/>
      <pc:docMkLst>
        <pc:docMk/>
      </pc:docMkLst>
      <pc:sldChg chg="modSp">
        <pc:chgData name="Vigen, Aana" userId="S::avigen@luc.edu::8cb99e78-3020-43a9-91d7-43df465d7cf0" providerId="AD" clId="Web-{3E602CC4-1A00-1B29-B9DC-8A88C9778628}" dt="2020-07-20T19:05:44.948" v="0" actId="1076"/>
        <pc:sldMkLst>
          <pc:docMk/>
          <pc:sldMk cId="2201157133" sldId="260"/>
        </pc:sldMkLst>
        <pc:picChg chg="mod">
          <ac:chgData name="Vigen, Aana" userId="S::avigen@luc.edu::8cb99e78-3020-43a9-91d7-43df465d7cf0" providerId="AD" clId="Web-{3E602CC4-1A00-1B29-B9DC-8A88C9778628}" dt="2020-07-20T19:05:44.948" v="0" actId="1076"/>
          <ac:picMkLst>
            <pc:docMk/>
            <pc:sldMk cId="2201157133" sldId="260"/>
            <ac:picMk id="1026" creationId="{50A44D27-5D2D-45AF-8B0F-9DD522B21DDA}"/>
          </ac:picMkLst>
        </pc:picChg>
      </pc:sldChg>
      <pc:sldChg chg="modSp">
        <pc:chgData name="Vigen, Aana" userId="S::avigen@luc.edu::8cb99e78-3020-43a9-91d7-43df465d7cf0" providerId="AD" clId="Web-{3E602CC4-1A00-1B29-B9DC-8A88C9778628}" dt="2020-07-20T19:39:11.383" v="129" actId="20577"/>
        <pc:sldMkLst>
          <pc:docMk/>
          <pc:sldMk cId="3507733248" sldId="287"/>
        </pc:sldMkLst>
        <pc:spChg chg="mod">
          <ac:chgData name="Vigen, Aana" userId="S::avigen@luc.edu::8cb99e78-3020-43a9-91d7-43df465d7cf0" providerId="AD" clId="Web-{3E602CC4-1A00-1B29-B9DC-8A88C9778628}" dt="2020-07-20T19:39:11.383" v="129" actId="20577"/>
          <ac:spMkLst>
            <pc:docMk/>
            <pc:sldMk cId="3507733248" sldId="287"/>
            <ac:spMk id="2" creationId="{755AE3D0-E15C-4D4C-9CC8-9D817A652968}"/>
          </ac:spMkLst>
        </pc:spChg>
      </pc:sldChg>
      <pc:sldChg chg="modSp">
        <pc:chgData name="Vigen, Aana" userId="S::avigen@luc.edu::8cb99e78-3020-43a9-91d7-43df465d7cf0" providerId="AD" clId="Web-{3E602CC4-1A00-1B29-B9DC-8A88C9778628}" dt="2020-07-20T19:38:34.227" v="125" actId="20577"/>
        <pc:sldMkLst>
          <pc:docMk/>
          <pc:sldMk cId="0" sldId="307"/>
        </pc:sldMkLst>
        <pc:spChg chg="mod">
          <ac:chgData name="Vigen, Aana" userId="S::avigen@luc.edu::8cb99e78-3020-43a9-91d7-43df465d7cf0" providerId="AD" clId="Web-{3E602CC4-1A00-1B29-B9DC-8A88C9778628}" dt="2020-07-20T19:38:15.696" v="117" actId="20577"/>
          <ac:spMkLst>
            <pc:docMk/>
            <pc:sldMk cId="0" sldId="307"/>
            <ac:spMk id="3" creationId="{00000000-0000-0000-0000-000000000000}"/>
          </ac:spMkLst>
        </pc:spChg>
        <pc:spChg chg="mod">
          <ac:chgData name="Vigen, Aana" userId="S::avigen@luc.edu::8cb99e78-3020-43a9-91d7-43df465d7cf0" providerId="AD" clId="Web-{3E602CC4-1A00-1B29-B9DC-8A88C9778628}" dt="2020-07-20T19:38:23.758" v="120" actId="1076"/>
          <ac:spMkLst>
            <pc:docMk/>
            <pc:sldMk cId="0" sldId="307"/>
            <ac:spMk id="5" creationId="{00000000-0000-0000-0000-000000000000}"/>
          </ac:spMkLst>
        </pc:spChg>
        <pc:spChg chg="mod">
          <ac:chgData name="Vigen, Aana" userId="S::avigen@luc.edu::8cb99e78-3020-43a9-91d7-43df465d7cf0" providerId="AD" clId="Web-{3E602CC4-1A00-1B29-B9DC-8A88C9778628}" dt="2020-07-20T19:38:34.227" v="125" actId="20577"/>
          <ac:spMkLst>
            <pc:docMk/>
            <pc:sldMk cId="0" sldId="307"/>
            <ac:spMk id="6" creationId="{00000000-0000-0000-0000-000000000000}"/>
          </ac:spMkLst>
        </pc:spChg>
        <pc:grpChg chg="mod">
          <ac:chgData name="Vigen, Aana" userId="S::avigen@luc.edu::8cb99e78-3020-43a9-91d7-43df465d7cf0" providerId="AD" clId="Web-{3E602CC4-1A00-1B29-B9DC-8A88C9778628}" dt="2020-07-20T19:38:26.149" v="121" actId="1076"/>
          <ac:grpSpMkLst>
            <pc:docMk/>
            <pc:sldMk cId="0" sldId="307"/>
            <ac:grpSpMk id="2" creationId="{00000000-0000-0000-0000-000000000000}"/>
          </ac:grpSpMkLst>
        </pc:grpChg>
      </pc:sldChg>
      <pc:sldChg chg="modSp">
        <pc:chgData name="Vigen, Aana" userId="S::avigen@luc.edu::8cb99e78-3020-43a9-91d7-43df465d7cf0" providerId="AD" clId="Web-{3E602CC4-1A00-1B29-B9DC-8A88C9778628}" dt="2020-07-20T19:39:02.773" v="126" actId="20577"/>
        <pc:sldMkLst>
          <pc:docMk/>
          <pc:sldMk cId="2800287679" sldId="311"/>
        </pc:sldMkLst>
        <pc:spChg chg="mod">
          <ac:chgData name="Vigen, Aana" userId="S::avigen@luc.edu::8cb99e78-3020-43a9-91d7-43df465d7cf0" providerId="AD" clId="Web-{3E602CC4-1A00-1B29-B9DC-8A88C9778628}" dt="2020-07-20T19:39:02.773" v="126" actId="20577"/>
          <ac:spMkLst>
            <pc:docMk/>
            <pc:sldMk cId="2800287679" sldId="311"/>
            <ac:spMk id="2" creationId="{7C116E8D-93A2-4DB1-B154-786CF7E09520}"/>
          </ac:spMkLst>
        </pc:spChg>
      </pc:sldChg>
    </pc:docChg>
  </pc:docChgLst>
  <pc:docChgLst>
    <pc:chgData name="Adkins, Sasha" userId="S::sadkins@luc.edu::e691ff57-10f2-4240-b747-06bce2037057" providerId="AD" clId="Web-{54913C79-73C3-AD57-A43C-9BAB4BDFA892}"/>
    <pc:docChg chg="addSld modSld addMainMaster">
      <pc:chgData name="Adkins, Sasha" userId="S::sadkins@luc.edu::e691ff57-10f2-4240-b747-06bce2037057" providerId="AD" clId="Web-{54913C79-73C3-AD57-A43C-9BAB4BDFA892}" dt="2020-07-17T08:55:10.113" v="168"/>
      <pc:docMkLst>
        <pc:docMk/>
      </pc:docMkLst>
      <pc:sldChg chg="add modNotes">
        <pc:chgData name="Adkins, Sasha" userId="S::sadkins@luc.edu::e691ff57-10f2-4240-b747-06bce2037057" providerId="AD" clId="Web-{54913C79-73C3-AD57-A43C-9BAB4BDFA892}" dt="2020-07-17T08:43:40.784" v="17"/>
        <pc:sldMkLst>
          <pc:docMk/>
          <pc:sldMk cId="2786128897" sldId="265"/>
        </pc:sldMkLst>
      </pc:sldChg>
      <pc:sldChg chg="addSp modSp new modNotes">
        <pc:chgData name="Adkins, Sasha" userId="S::sadkins@luc.edu::e691ff57-10f2-4240-b747-06bce2037057" providerId="AD" clId="Web-{54913C79-73C3-AD57-A43C-9BAB4BDFA892}" dt="2020-07-17T08:49:57.848" v="136" actId="1076"/>
        <pc:sldMkLst>
          <pc:docMk/>
          <pc:sldMk cId="1417455094" sldId="266"/>
        </pc:sldMkLst>
        <pc:spChg chg="add mod">
          <ac:chgData name="Adkins, Sasha" userId="S::sadkins@luc.edu::e691ff57-10f2-4240-b747-06bce2037057" providerId="AD" clId="Web-{54913C79-73C3-AD57-A43C-9BAB4BDFA892}" dt="2020-07-17T08:49:57.848" v="136" actId="1076"/>
          <ac:spMkLst>
            <pc:docMk/>
            <pc:sldMk cId="1417455094" sldId="266"/>
            <ac:spMk id="3" creationId="{D9908272-08C6-4257-AA31-E18C9CDB0818}"/>
          </ac:spMkLst>
        </pc:spChg>
        <pc:spChg chg="add mod">
          <ac:chgData name="Adkins, Sasha" userId="S::sadkins@luc.edu::e691ff57-10f2-4240-b747-06bce2037057" providerId="AD" clId="Web-{54913C79-73C3-AD57-A43C-9BAB4BDFA892}" dt="2020-07-17T08:45:56.118" v="88" actId="1076"/>
          <ac:spMkLst>
            <pc:docMk/>
            <pc:sldMk cId="1417455094" sldId="266"/>
            <ac:spMk id="4" creationId="{E0DBAAD7-0410-4A58-BBED-E3F201574BBE}"/>
          </ac:spMkLst>
        </pc:spChg>
        <pc:picChg chg="add mod">
          <ac:chgData name="Adkins, Sasha" userId="S::sadkins@luc.edu::e691ff57-10f2-4240-b747-06bce2037057" providerId="AD" clId="Web-{54913C79-73C3-AD57-A43C-9BAB4BDFA892}" dt="2020-07-17T08:49:43.347" v="135"/>
          <ac:picMkLst>
            <pc:docMk/>
            <pc:sldMk cId="1417455094" sldId="266"/>
            <ac:picMk id="2" creationId="{B260AF1B-F1BD-49D2-8E2E-992AACF9834D}"/>
          </ac:picMkLst>
        </pc:picChg>
      </pc:sldChg>
      <pc:sldChg chg="add modNotes">
        <pc:chgData name="Adkins, Sasha" userId="S::sadkins@luc.edu::e691ff57-10f2-4240-b747-06bce2037057" providerId="AD" clId="Web-{54913C79-73C3-AD57-A43C-9BAB4BDFA892}" dt="2020-07-17T08:48:19.421" v="133"/>
        <pc:sldMkLst>
          <pc:docMk/>
          <pc:sldMk cId="2947421189" sldId="267"/>
        </pc:sldMkLst>
      </pc:sldChg>
      <pc:sldChg chg="add modNotes">
        <pc:chgData name="Adkins, Sasha" userId="S::sadkins@luc.edu::e691ff57-10f2-4240-b747-06bce2037057" providerId="AD" clId="Web-{54913C79-73C3-AD57-A43C-9BAB4BDFA892}" dt="2020-07-17T08:55:10.113" v="168"/>
        <pc:sldMkLst>
          <pc:docMk/>
          <pc:sldMk cId="1693474675" sldId="268"/>
        </pc:sldMkLst>
      </pc:sldChg>
      <pc:sldChg chg="addSp modSp new mod setBg setClrOvrMap modNotes">
        <pc:chgData name="Adkins, Sasha" userId="S::sadkins@luc.edu::e691ff57-10f2-4240-b747-06bce2037057" providerId="AD" clId="Web-{54913C79-73C3-AD57-A43C-9BAB4BDFA892}" dt="2020-07-17T08:54:30.971" v="167"/>
        <pc:sldMkLst>
          <pc:docMk/>
          <pc:sldMk cId="1124491612" sldId="269"/>
        </pc:sldMkLst>
        <pc:spChg chg="add mod ord">
          <ac:chgData name="Adkins, Sasha" userId="S::sadkins@luc.edu::e691ff57-10f2-4240-b747-06bce2037057" providerId="AD" clId="Web-{54913C79-73C3-AD57-A43C-9BAB4BDFA892}" dt="2020-07-17T08:53:52.688" v="161" actId="20577"/>
          <ac:spMkLst>
            <pc:docMk/>
            <pc:sldMk cId="1124491612" sldId="269"/>
            <ac:spMk id="2" creationId="{A0968CBC-2C3D-4325-964F-98D6251177CF}"/>
          </ac:spMkLst>
        </pc:spChg>
        <pc:spChg chg="add">
          <ac:chgData name="Adkins, Sasha" userId="S::sadkins@luc.edu::e691ff57-10f2-4240-b747-06bce2037057" providerId="AD" clId="Web-{54913C79-73C3-AD57-A43C-9BAB4BDFA892}" dt="2020-07-17T08:52:22.839" v="156"/>
          <ac:spMkLst>
            <pc:docMk/>
            <pc:sldMk cId="1124491612" sldId="269"/>
            <ac:spMk id="8" creationId="{0671A8AE-40A1-4631-A6B8-581AFF065482}"/>
          </ac:spMkLst>
        </pc:spChg>
        <pc:spChg chg="add">
          <ac:chgData name="Adkins, Sasha" userId="S::sadkins@luc.edu::e691ff57-10f2-4240-b747-06bce2037057" providerId="AD" clId="Web-{54913C79-73C3-AD57-A43C-9BAB4BDFA892}" dt="2020-07-17T08:52:22.839" v="156"/>
          <ac:spMkLst>
            <pc:docMk/>
            <pc:sldMk cId="1124491612" sldId="269"/>
            <ac:spMk id="10" creationId="{AB58EF07-17C2-48CF-ABB0-EEF1F17CB8F0}"/>
          </ac:spMkLst>
        </pc:spChg>
        <pc:spChg chg="add">
          <ac:chgData name="Adkins, Sasha" userId="S::sadkins@luc.edu::e691ff57-10f2-4240-b747-06bce2037057" providerId="AD" clId="Web-{54913C79-73C3-AD57-A43C-9BAB4BDFA892}" dt="2020-07-17T08:52:22.839" v="156"/>
          <ac:spMkLst>
            <pc:docMk/>
            <pc:sldMk cId="1124491612" sldId="269"/>
            <ac:spMk id="12" creationId="{AF2F604E-43BE-4DC3-B983-E071523364F8}"/>
          </ac:spMkLst>
        </pc:spChg>
        <pc:spChg chg="add">
          <ac:chgData name="Adkins, Sasha" userId="S::sadkins@luc.edu::e691ff57-10f2-4240-b747-06bce2037057" providerId="AD" clId="Web-{54913C79-73C3-AD57-A43C-9BAB4BDFA892}" dt="2020-07-17T08:52:22.839" v="156"/>
          <ac:spMkLst>
            <pc:docMk/>
            <pc:sldMk cId="1124491612" sldId="269"/>
            <ac:spMk id="14" creationId="{08C9B587-E65E-4B52-B37C-ABEBB6E87928}"/>
          </ac:spMkLst>
        </pc:spChg>
        <pc:picChg chg="add mod">
          <ac:chgData name="Adkins, Sasha" userId="S::sadkins@luc.edu::e691ff57-10f2-4240-b747-06bce2037057" providerId="AD" clId="Web-{54913C79-73C3-AD57-A43C-9BAB4BDFA892}" dt="2020-07-17T08:52:22.839" v="156"/>
          <ac:picMkLst>
            <pc:docMk/>
            <pc:sldMk cId="1124491612" sldId="269"/>
            <ac:picMk id="3" creationId="{17A9D4E5-1129-413F-82A7-73841282EF88}"/>
          </ac:picMkLst>
        </pc:picChg>
      </pc:sldChg>
      <pc:sldMasterChg chg="add addSldLayout">
        <pc:chgData name="Adkins, Sasha" userId="S::sadkins@luc.edu::e691ff57-10f2-4240-b747-06bce2037057" providerId="AD" clId="Web-{54913C79-73C3-AD57-A43C-9BAB4BDFA892}" dt="2020-07-17T08:42:55.579" v="0"/>
        <pc:sldMasterMkLst>
          <pc:docMk/>
          <pc:sldMasterMk cId="2460954070" sldId="2147483660"/>
        </pc:sldMasterMkLst>
        <pc:sldLayoutChg chg="add">
          <pc:chgData name="Adkins, Sasha" userId="S::sadkins@luc.edu::e691ff57-10f2-4240-b747-06bce2037057" providerId="AD" clId="Web-{54913C79-73C3-AD57-A43C-9BAB4BDFA892}" dt="2020-07-17T08:42:55.579" v="0"/>
          <pc:sldLayoutMkLst>
            <pc:docMk/>
            <pc:sldMasterMk cId="2460954070" sldId="2147483660"/>
            <pc:sldLayoutMk cId="2385387890" sldId="2147483661"/>
          </pc:sldLayoutMkLst>
        </pc:sldLayoutChg>
        <pc:sldLayoutChg chg="add">
          <pc:chgData name="Adkins, Sasha" userId="S::sadkins@luc.edu::e691ff57-10f2-4240-b747-06bce2037057" providerId="AD" clId="Web-{54913C79-73C3-AD57-A43C-9BAB4BDFA892}" dt="2020-07-17T08:42:55.579" v="0"/>
          <pc:sldLayoutMkLst>
            <pc:docMk/>
            <pc:sldMasterMk cId="2460954070" sldId="2147483660"/>
            <pc:sldLayoutMk cId="949138452" sldId="2147483662"/>
          </pc:sldLayoutMkLst>
        </pc:sldLayoutChg>
        <pc:sldLayoutChg chg="add">
          <pc:chgData name="Adkins, Sasha" userId="S::sadkins@luc.edu::e691ff57-10f2-4240-b747-06bce2037057" providerId="AD" clId="Web-{54913C79-73C3-AD57-A43C-9BAB4BDFA892}" dt="2020-07-17T08:42:55.579" v="0"/>
          <pc:sldLayoutMkLst>
            <pc:docMk/>
            <pc:sldMasterMk cId="2460954070" sldId="2147483660"/>
            <pc:sldLayoutMk cId="2591524520" sldId="2147483663"/>
          </pc:sldLayoutMkLst>
        </pc:sldLayoutChg>
        <pc:sldLayoutChg chg="add">
          <pc:chgData name="Adkins, Sasha" userId="S::sadkins@luc.edu::e691ff57-10f2-4240-b747-06bce2037057" providerId="AD" clId="Web-{54913C79-73C3-AD57-A43C-9BAB4BDFA892}" dt="2020-07-17T08:42:55.579" v="0"/>
          <pc:sldLayoutMkLst>
            <pc:docMk/>
            <pc:sldMasterMk cId="2460954070" sldId="2147483660"/>
            <pc:sldLayoutMk cId="1203092039" sldId="2147483664"/>
          </pc:sldLayoutMkLst>
        </pc:sldLayoutChg>
        <pc:sldLayoutChg chg="add">
          <pc:chgData name="Adkins, Sasha" userId="S::sadkins@luc.edu::e691ff57-10f2-4240-b747-06bce2037057" providerId="AD" clId="Web-{54913C79-73C3-AD57-A43C-9BAB4BDFA892}" dt="2020-07-17T08:42:55.579" v="0"/>
          <pc:sldLayoutMkLst>
            <pc:docMk/>
            <pc:sldMasterMk cId="2460954070" sldId="2147483660"/>
            <pc:sldLayoutMk cId="3733172339" sldId="2147483665"/>
          </pc:sldLayoutMkLst>
        </pc:sldLayoutChg>
        <pc:sldLayoutChg chg="add">
          <pc:chgData name="Adkins, Sasha" userId="S::sadkins@luc.edu::e691ff57-10f2-4240-b747-06bce2037057" providerId="AD" clId="Web-{54913C79-73C3-AD57-A43C-9BAB4BDFA892}" dt="2020-07-17T08:42:55.579" v="0"/>
          <pc:sldLayoutMkLst>
            <pc:docMk/>
            <pc:sldMasterMk cId="2460954070" sldId="2147483660"/>
            <pc:sldLayoutMk cId="3210312558" sldId="2147483666"/>
          </pc:sldLayoutMkLst>
        </pc:sldLayoutChg>
        <pc:sldLayoutChg chg="add">
          <pc:chgData name="Adkins, Sasha" userId="S::sadkins@luc.edu::e691ff57-10f2-4240-b747-06bce2037057" providerId="AD" clId="Web-{54913C79-73C3-AD57-A43C-9BAB4BDFA892}" dt="2020-07-17T08:42:55.579" v="0"/>
          <pc:sldLayoutMkLst>
            <pc:docMk/>
            <pc:sldMasterMk cId="2460954070" sldId="2147483660"/>
            <pc:sldLayoutMk cId="3146388984" sldId="2147483667"/>
          </pc:sldLayoutMkLst>
        </pc:sldLayoutChg>
        <pc:sldLayoutChg chg="add">
          <pc:chgData name="Adkins, Sasha" userId="S::sadkins@luc.edu::e691ff57-10f2-4240-b747-06bce2037057" providerId="AD" clId="Web-{54913C79-73C3-AD57-A43C-9BAB4BDFA892}" dt="2020-07-17T08:42:55.579" v="0"/>
          <pc:sldLayoutMkLst>
            <pc:docMk/>
            <pc:sldMasterMk cId="2460954070" sldId="2147483660"/>
            <pc:sldLayoutMk cId="3171841454" sldId="2147483668"/>
          </pc:sldLayoutMkLst>
        </pc:sldLayoutChg>
        <pc:sldLayoutChg chg="add">
          <pc:chgData name="Adkins, Sasha" userId="S::sadkins@luc.edu::e691ff57-10f2-4240-b747-06bce2037057" providerId="AD" clId="Web-{54913C79-73C3-AD57-A43C-9BAB4BDFA892}" dt="2020-07-17T08:42:55.579" v="0"/>
          <pc:sldLayoutMkLst>
            <pc:docMk/>
            <pc:sldMasterMk cId="2460954070" sldId="2147483660"/>
            <pc:sldLayoutMk cId="1718958274" sldId="2147483669"/>
          </pc:sldLayoutMkLst>
        </pc:sldLayoutChg>
        <pc:sldLayoutChg chg="add">
          <pc:chgData name="Adkins, Sasha" userId="S::sadkins@luc.edu::e691ff57-10f2-4240-b747-06bce2037057" providerId="AD" clId="Web-{54913C79-73C3-AD57-A43C-9BAB4BDFA892}" dt="2020-07-17T08:42:55.579" v="0"/>
          <pc:sldLayoutMkLst>
            <pc:docMk/>
            <pc:sldMasterMk cId="2460954070" sldId="2147483660"/>
            <pc:sldLayoutMk cId="2202905451" sldId="2147483670"/>
          </pc:sldLayoutMkLst>
        </pc:sldLayoutChg>
        <pc:sldLayoutChg chg="add">
          <pc:chgData name="Adkins, Sasha" userId="S::sadkins@luc.edu::e691ff57-10f2-4240-b747-06bce2037057" providerId="AD" clId="Web-{54913C79-73C3-AD57-A43C-9BAB4BDFA892}" dt="2020-07-17T08:42:55.579" v="0"/>
          <pc:sldLayoutMkLst>
            <pc:docMk/>
            <pc:sldMasterMk cId="2460954070" sldId="2147483660"/>
            <pc:sldLayoutMk cId="3479445657" sldId="2147483671"/>
          </pc:sldLayoutMkLst>
        </pc:sldLayoutChg>
      </pc:sldMasterChg>
    </pc:docChg>
  </pc:docChgLst>
  <pc:docChgLst>
    <pc:chgData name="Mansbach, Jessica" userId="S::jmansbach@luc.edu::3a957208-1341-4afb-8522-07c4f5455046" providerId="AD" clId="Web-{DC264E23-22C8-91D5-3E48-93968BF01391}"/>
    <pc:docChg chg="modSld">
      <pc:chgData name="Mansbach, Jessica" userId="S::jmansbach@luc.edu::3a957208-1341-4afb-8522-07c4f5455046" providerId="AD" clId="Web-{DC264E23-22C8-91D5-3E48-93968BF01391}" dt="2020-07-19T21:36:55.126" v="0"/>
      <pc:docMkLst>
        <pc:docMk/>
      </pc:docMkLst>
      <pc:sldChg chg="modNotes">
        <pc:chgData name="Mansbach, Jessica" userId="S::jmansbach@luc.edu::3a957208-1341-4afb-8522-07c4f5455046" providerId="AD" clId="Web-{DC264E23-22C8-91D5-3E48-93968BF01391}" dt="2020-07-19T21:36:55.126" v="0"/>
        <pc:sldMkLst>
          <pc:docMk/>
          <pc:sldMk cId="3312616861" sldId="264"/>
        </pc:sldMkLst>
      </pc:sldChg>
    </pc:docChg>
  </pc:docChgLst>
  <pc:docChgLst>
    <pc:chgData name="Strand, Thea" userId="S::tstrand@luc.edu::0d5945c7-0912-4f03-8f34-974faae44dc9" providerId="AD" clId="Web-{669D16B7-A6AF-7027-EB82-9920D166C002}"/>
    <pc:docChg chg="addSld modSld">
      <pc:chgData name="Strand, Thea" userId="S::tstrand@luc.edu::0d5945c7-0912-4f03-8f34-974faae44dc9" providerId="AD" clId="Web-{669D16B7-A6AF-7027-EB82-9920D166C002}" dt="2020-07-20T15:49:36.450" v="359" actId="20577"/>
      <pc:docMkLst>
        <pc:docMk/>
      </pc:docMkLst>
      <pc:sldChg chg="modSp">
        <pc:chgData name="Strand, Thea" userId="S::tstrand@luc.edu::0d5945c7-0912-4f03-8f34-974faae44dc9" providerId="AD" clId="Web-{669D16B7-A6AF-7027-EB82-9920D166C002}" dt="2020-07-20T15:42:39.599" v="11" actId="1076"/>
        <pc:sldMkLst>
          <pc:docMk/>
          <pc:sldMk cId="2117601590" sldId="272"/>
        </pc:sldMkLst>
        <pc:spChg chg="mod">
          <ac:chgData name="Strand, Thea" userId="S::tstrand@luc.edu::0d5945c7-0912-4f03-8f34-974faae44dc9" providerId="AD" clId="Web-{669D16B7-A6AF-7027-EB82-9920D166C002}" dt="2020-07-20T15:42:39.599" v="11" actId="1076"/>
          <ac:spMkLst>
            <pc:docMk/>
            <pc:sldMk cId="2117601590" sldId="272"/>
            <ac:spMk id="2" creationId="{162285ED-7C33-4157-9224-1A62DFF66128}"/>
          </ac:spMkLst>
        </pc:spChg>
      </pc:sldChg>
      <pc:sldChg chg="modSp">
        <pc:chgData name="Strand, Thea" userId="S::tstrand@luc.edu::0d5945c7-0912-4f03-8f34-974faae44dc9" providerId="AD" clId="Web-{669D16B7-A6AF-7027-EB82-9920D166C002}" dt="2020-07-20T15:43:06.553" v="44" actId="20577"/>
        <pc:sldMkLst>
          <pc:docMk/>
          <pc:sldMk cId="675836678" sldId="283"/>
        </pc:sldMkLst>
        <pc:spChg chg="mod">
          <ac:chgData name="Strand, Thea" userId="S::tstrand@luc.edu::0d5945c7-0912-4f03-8f34-974faae44dc9" providerId="AD" clId="Web-{669D16B7-A6AF-7027-EB82-9920D166C002}" dt="2020-07-20T15:43:06.553" v="44" actId="20577"/>
          <ac:spMkLst>
            <pc:docMk/>
            <pc:sldMk cId="675836678" sldId="283"/>
            <ac:spMk id="3" creationId="{C4822FE1-3549-4E71-BF80-E54A66F6FCEE}"/>
          </ac:spMkLst>
        </pc:spChg>
      </pc:sldChg>
      <pc:sldChg chg="modSp">
        <pc:chgData name="Strand, Thea" userId="S::tstrand@luc.edu::0d5945c7-0912-4f03-8f34-974faae44dc9" providerId="AD" clId="Web-{669D16B7-A6AF-7027-EB82-9920D166C002}" dt="2020-07-20T15:44:10.741" v="117" actId="1076"/>
        <pc:sldMkLst>
          <pc:docMk/>
          <pc:sldMk cId="3141811822" sldId="284"/>
        </pc:sldMkLst>
        <pc:spChg chg="mod">
          <ac:chgData name="Strand, Thea" userId="S::tstrand@luc.edu::0d5945c7-0912-4f03-8f34-974faae44dc9" providerId="AD" clId="Web-{669D16B7-A6AF-7027-EB82-9920D166C002}" dt="2020-07-20T15:44:10.741" v="117" actId="1076"/>
          <ac:spMkLst>
            <pc:docMk/>
            <pc:sldMk cId="3141811822" sldId="284"/>
            <ac:spMk id="3" creationId="{C4822FE1-3549-4E71-BF80-E54A66F6FCEE}"/>
          </ac:spMkLst>
        </pc:spChg>
      </pc:sldChg>
      <pc:sldChg chg="modSp">
        <pc:chgData name="Strand, Thea" userId="S::tstrand@luc.edu::0d5945c7-0912-4f03-8f34-974faae44dc9" providerId="AD" clId="Web-{669D16B7-A6AF-7027-EB82-9920D166C002}" dt="2020-07-20T15:46:33.072" v="284" actId="20577"/>
        <pc:sldMkLst>
          <pc:docMk/>
          <pc:sldMk cId="3670059240" sldId="285"/>
        </pc:sldMkLst>
        <pc:spChg chg="mod">
          <ac:chgData name="Strand, Thea" userId="S::tstrand@luc.edu::0d5945c7-0912-4f03-8f34-974faae44dc9" providerId="AD" clId="Web-{669D16B7-A6AF-7027-EB82-9920D166C002}" dt="2020-07-20T15:45:02.289" v="167" actId="1076"/>
          <ac:spMkLst>
            <pc:docMk/>
            <pc:sldMk cId="3670059240" sldId="285"/>
            <ac:spMk id="2" creationId="{162285ED-7C33-4157-9224-1A62DFF66128}"/>
          </ac:spMkLst>
        </pc:spChg>
        <pc:spChg chg="mod">
          <ac:chgData name="Strand, Thea" userId="S::tstrand@luc.edu::0d5945c7-0912-4f03-8f34-974faae44dc9" providerId="AD" clId="Web-{669D16B7-A6AF-7027-EB82-9920D166C002}" dt="2020-07-20T15:46:33.072" v="284" actId="20577"/>
          <ac:spMkLst>
            <pc:docMk/>
            <pc:sldMk cId="3670059240" sldId="285"/>
            <ac:spMk id="3" creationId="{C4822FE1-3549-4E71-BF80-E54A66F6FCEE}"/>
          </ac:spMkLst>
        </pc:spChg>
      </pc:sldChg>
      <pc:sldChg chg="modSp new">
        <pc:chgData name="Strand, Thea" userId="S::tstrand@luc.edu::0d5945c7-0912-4f03-8f34-974faae44dc9" providerId="AD" clId="Web-{669D16B7-A6AF-7027-EB82-9920D166C002}" dt="2020-07-20T15:49:30.575" v="357" actId="20577"/>
        <pc:sldMkLst>
          <pc:docMk/>
          <pc:sldMk cId="973251081" sldId="286"/>
        </pc:sldMkLst>
        <pc:spChg chg="mod">
          <ac:chgData name="Strand, Thea" userId="S::tstrand@luc.edu::0d5945c7-0912-4f03-8f34-974faae44dc9" providerId="AD" clId="Web-{669D16B7-A6AF-7027-EB82-9920D166C002}" dt="2020-07-20T15:49:30.575" v="357" actId="20577"/>
          <ac:spMkLst>
            <pc:docMk/>
            <pc:sldMk cId="973251081" sldId="286"/>
            <ac:spMk id="2" creationId="{755AE3D0-E15C-4D4C-9CC8-9D817A652968}"/>
          </ac:spMkLst>
        </pc:spChg>
      </pc:sldChg>
    </pc:docChg>
  </pc:docChgLst>
  <pc:docChgLst>
    <pc:chgData name="Haarman, Susan" userId="S::shaarman@luc.edu::2655eedc-4828-4082-8b5d-310a27299747" providerId="AD" clId="Web-{BCCB9213-5B1D-AD8D-1CA5-B021177596ED}"/>
    <pc:docChg chg="modSld">
      <pc:chgData name="Haarman, Susan" userId="S::shaarman@luc.edu::2655eedc-4828-4082-8b5d-310a27299747" providerId="AD" clId="Web-{BCCB9213-5B1D-AD8D-1CA5-B021177596ED}" dt="2020-07-20T19:02:16.876" v="88" actId="14100"/>
      <pc:docMkLst>
        <pc:docMk/>
      </pc:docMkLst>
      <pc:sldChg chg="modSp">
        <pc:chgData name="Haarman, Susan" userId="S::shaarman@luc.edu::2655eedc-4828-4082-8b5d-310a27299747" providerId="AD" clId="Web-{BCCB9213-5B1D-AD8D-1CA5-B021177596ED}" dt="2020-07-20T19:02:16.876" v="88" actId="14100"/>
        <pc:sldMkLst>
          <pc:docMk/>
          <pc:sldMk cId="58557905" sldId="282"/>
        </pc:sldMkLst>
        <pc:spChg chg="mod">
          <ac:chgData name="Haarman, Susan" userId="S::shaarman@luc.edu::2655eedc-4828-4082-8b5d-310a27299747" providerId="AD" clId="Web-{BCCB9213-5B1D-AD8D-1CA5-B021177596ED}" dt="2020-07-20T19:02:16.876" v="88" actId="14100"/>
          <ac:spMkLst>
            <pc:docMk/>
            <pc:sldMk cId="58557905" sldId="282"/>
            <ac:spMk id="3" creationId="{C4822FE1-3549-4E71-BF80-E54A66F6FCEE}"/>
          </ac:spMkLst>
        </pc:spChg>
      </pc:sldChg>
    </pc:docChg>
  </pc:docChgLst>
  <pc:docChgLst>
    <pc:chgData name="Mansbach, Jessica" userId="S::jmansbach@luc.edu::3a957208-1341-4afb-8522-07c4f5455046" providerId="AD" clId="Web-{4EE5FA36-7B7B-70A0-242C-700D2D5D152E}"/>
    <pc:docChg chg="addSld delSld modSld sldOrd">
      <pc:chgData name="Mansbach, Jessica" userId="S::jmansbach@luc.edu::3a957208-1341-4afb-8522-07c4f5455046" providerId="AD" clId="Web-{4EE5FA36-7B7B-70A0-242C-700D2D5D152E}" dt="2020-07-20T18:28:33.514" v="237" actId="20577"/>
      <pc:docMkLst>
        <pc:docMk/>
      </pc:docMkLst>
      <pc:sldChg chg="modSp">
        <pc:chgData name="Mansbach, Jessica" userId="S::jmansbach@luc.edu::3a957208-1341-4afb-8522-07c4f5455046" providerId="AD" clId="Web-{4EE5FA36-7B7B-70A0-242C-700D2D5D152E}" dt="2020-07-20T18:22:28.039" v="166" actId="20577"/>
        <pc:sldMkLst>
          <pc:docMk/>
          <pc:sldMk cId="2917697166" sldId="259"/>
        </pc:sldMkLst>
        <pc:spChg chg="mod">
          <ac:chgData name="Mansbach, Jessica" userId="S::jmansbach@luc.edu::3a957208-1341-4afb-8522-07c4f5455046" providerId="AD" clId="Web-{4EE5FA36-7B7B-70A0-242C-700D2D5D152E}" dt="2020-07-20T18:22:28.039" v="166" actId="20577"/>
          <ac:spMkLst>
            <pc:docMk/>
            <pc:sldMk cId="2917697166" sldId="259"/>
            <ac:spMk id="3" creationId="{0E9B3611-A9AD-4B67-988C-D935085638CA}"/>
          </ac:spMkLst>
        </pc:spChg>
      </pc:sldChg>
      <pc:sldChg chg="addSp delSp modSp mod setClrOvrMap">
        <pc:chgData name="Mansbach, Jessica" userId="S::jmansbach@luc.edu::3a957208-1341-4afb-8522-07c4f5455046" providerId="AD" clId="Web-{4EE5FA36-7B7B-70A0-242C-700D2D5D152E}" dt="2020-07-20T18:21:12.925" v="125" actId="1076"/>
        <pc:sldMkLst>
          <pc:docMk/>
          <pc:sldMk cId="2201157133" sldId="260"/>
        </pc:sldMkLst>
        <pc:spChg chg="mod">
          <ac:chgData name="Mansbach, Jessica" userId="S::jmansbach@luc.edu::3a957208-1341-4afb-8522-07c4f5455046" providerId="AD" clId="Web-{4EE5FA36-7B7B-70A0-242C-700D2D5D152E}" dt="2020-07-20T18:20:33.985" v="112" actId="20577"/>
          <ac:spMkLst>
            <pc:docMk/>
            <pc:sldMk cId="2201157133" sldId="260"/>
            <ac:spMk id="2" creationId="{00000000-0000-0000-0000-000000000000}"/>
          </ac:spMkLst>
        </pc:spChg>
        <pc:spChg chg="mod">
          <ac:chgData name="Mansbach, Jessica" userId="S::jmansbach@luc.edu::3a957208-1341-4afb-8522-07c4f5455046" providerId="AD" clId="Web-{4EE5FA36-7B7B-70A0-242C-700D2D5D152E}" dt="2020-07-20T18:21:12.925" v="125" actId="1076"/>
          <ac:spMkLst>
            <pc:docMk/>
            <pc:sldMk cId="2201157133" sldId="260"/>
            <ac:spMk id="3" creationId="{00000000-0000-0000-0000-000000000000}"/>
          </ac:spMkLst>
        </pc:spChg>
        <pc:spChg chg="add del mod">
          <ac:chgData name="Mansbach, Jessica" userId="S::jmansbach@luc.edu::3a957208-1341-4afb-8522-07c4f5455046" providerId="AD" clId="Web-{4EE5FA36-7B7B-70A0-242C-700D2D5D152E}" dt="2020-07-20T18:19:52.639" v="91"/>
          <ac:spMkLst>
            <pc:docMk/>
            <pc:sldMk cId="2201157133" sldId="260"/>
            <ac:spMk id="4" creationId="{8AF5236B-40C7-44B3-9C1F-60C64E4A7E72}"/>
          </ac:spMkLst>
        </pc:spChg>
        <pc:spChg chg="add del mod">
          <ac:chgData name="Mansbach, Jessica" userId="S::jmansbach@luc.edu::3a957208-1341-4afb-8522-07c4f5455046" providerId="AD" clId="Web-{4EE5FA36-7B7B-70A0-242C-700D2D5D152E}" dt="2020-07-20T18:19:44.451" v="90"/>
          <ac:spMkLst>
            <pc:docMk/>
            <pc:sldMk cId="2201157133" sldId="260"/>
            <ac:spMk id="5" creationId="{68E0D8D4-0C77-4E70-A18F-24168D85C428}"/>
          </ac:spMkLst>
        </pc:spChg>
        <pc:spChg chg="add del">
          <ac:chgData name="Mansbach, Jessica" userId="S::jmansbach@luc.edu::3a957208-1341-4afb-8522-07c4f5455046" providerId="AD" clId="Web-{4EE5FA36-7B7B-70A0-242C-700D2D5D152E}" dt="2020-07-20T18:19:58.186" v="92"/>
          <ac:spMkLst>
            <pc:docMk/>
            <pc:sldMk cId="2201157133" sldId="260"/>
            <ac:spMk id="71" creationId="{0671A8AE-40A1-4631-A6B8-581AFF065482}"/>
          </ac:spMkLst>
        </pc:spChg>
        <pc:spChg chg="add del">
          <ac:chgData name="Mansbach, Jessica" userId="S::jmansbach@luc.edu::3a957208-1341-4afb-8522-07c4f5455046" providerId="AD" clId="Web-{4EE5FA36-7B7B-70A0-242C-700D2D5D152E}" dt="2020-07-20T18:19:58.186" v="92"/>
          <ac:spMkLst>
            <pc:docMk/>
            <pc:sldMk cId="2201157133" sldId="260"/>
            <ac:spMk id="73" creationId="{AB58EF07-17C2-48CF-ABB0-EEF1F17CB8F0}"/>
          </ac:spMkLst>
        </pc:spChg>
        <pc:spChg chg="add del">
          <ac:chgData name="Mansbach, Jessica" userId="S::jmansbach@luc.edu::3a957208-1341-4afb-8522-07c4f5455046" providerId="AD" clId="Web-{4EE5FA36-7B7B-70A0-242C-700D2D5D152E}" dt="2020-07-20T18:19:58.186" v="92"/>
          <ac:spMkLst>
            <pc:docMk/>
            <pc:sldMk cId="2201157133" sldId="260"/>
            <ac:spMk id="75" creationId="{AF2F604E-43BE-4DC3-B983-E071523364F8}"/>
          </ac:spMkLst>
        </pc:spChg>
        <pc:spChg chg="add del">
          <ac:chgData name="Mansbach, Jessica" userId="S::jmansbach@luc.edu::3a957208-1341-4afb-8522-07c4f5455046" providerId="AD" clId="Web-{4EE5FA36-7B7B-70A0-242C-700D2D5D152E}" dt="2020-07-20T18:19:58.186" v="92"/>
          <ac:spMkLst>
            <pc:docMk/>
            <pc:sldMk cId="2201157133" sldId="260"/>
            <ac:spMk id="77" creationId="{08C9B587-E65E-4B52-B37C-ABEBB6E87928}"/>
          </ac:spMkLst>
        </pc:spChg>
        <pc:spChg chg="add">
          <ac:chgData name="Mansbach, Jessica" userId="S::jmansbach@luc.edu::3a957208-1341-4afb-8522-07c4f5455046" providerId="AD" clId="Web-{4EE5FA36-7B7B-70A0-242C-700D2D5D152E}" dt="2020-07-20T18:19:58.186" v="92"/>
          <ac:spMkLst>
            <pc:docMk/>
            <pc:sldMk cId="2201157133" sldId="260"/>
            <ac:spMk id="135" creationId="{ACBE1851-2230-47A9-B000-CE9046EA61B9}"/>
          </ac:spMkLst>
        </pc:spChg>
        <pc:picChg chg="mod ord">
          <ac:chgData name="Mansbach, Jessica" userId="S::jmansbach@luc.edu::3a957208-1341-4afb-8522-07c4f5455046" providerId="AD" clId="Web-{4EE5FA36-7B7B-70A0-242C-700D2D5D152E}" dt="2020-07-20T18:19:58.186" v="92"/>
          <ac:picMkLst>
            <pc:docMk/>
            <pc:sldMk cId="2201157133" sldId="260"/>
            <ac:picMk id="1026" creationId="{50A44D27-5D2D-45AF-8B0F-9DD522B21DDA}"/>
          </ac:picMkLst>
        </pc:picChg>
        <pc:cxnChg chg="add">
          <ac:chgData name="Mansbach, Jessica" userId="S::jmansbach@luc.edu::3a957208-1341-4afb-8522-07c4f5455046" providerId="AD" clId="Web-{4EE5FA36-7B7B-70A0-242C-700D2D5D152E}" dt="2020-07-20T18:19:58.186" v="92"/>
          <ac:cxnSpMkLst>
            <pc:docMk/>
            <pc:sldMk cId="2201157133" sldId="260"/>
            <ac:cxnSpMk id="137" creationId="{23B93832-6514-44F4-849B-5EE2C8A2337D}"/>
          </ac:cxnSpMkLst>
        </pc:cxnChg>
      </pc:sldChg>
      <pc:sldChg chg="addSp modSp">
        <pc:chgData name="Mansbach, Jessica" userId="S::jmansbach@luc.edu::3a957208-1341-4afb-8522-07c4f5455046" providerId="AD" clId="Web-{4EE5FA36-7B7B-70A0-242C-700D2D5D152E}" dt="2020-07-20T18:22:35.227" v="167"/>
        <pc:sldMkLst>
          <pc:docMk/>
          <pc:sldMk cId="3601205707" sldId="261"/>
        </pc:sldMkLst>
        <pc:spChg chg="mod">
          <ac:chgData name="Mansbach, Jessica" userId="S::jmansbach@luc.edu::3a957208-1341-4afb-8522-07c4f5455046" providerId="AD" clId="Web-{4EE5FA36-7B7B-70A0-242C-700D2D5D152E}" dt="2020-07-20T18:22:35.227" v="167"/>
          <ac:spMkLst>
            <pc:docMk/>
            <pc:sldMk cId="3601205707" sldId="261"/>
            <ac:spMk id="2" creationId="{60454646-4FD7-462A-83BA-25A3A7674E4B}"/>
          </ac:spMkLst>
        </pc:spChg>
        <pc:spChg chg="mod">
          <ac:chgData name="Mansbach, Jessica" userId="S::jmansbach@luc.edu::3a957208-1341-4afb-8522-07c4f5455046" providerId="AD" clId="Web-{4EE5FA36-7B7B-70A0-242C-700D2D5D152E}" dt="2020-07-20T18:22:35.227" v="167"/>
          <ac:spMkLst>
            <pc:docMk/>
            <pc:sldMk cId="3601205707" sldId="261"/>
            <ac:spMk id="3" creationId="{6BB091FD-00A6-42DA-B5C9-EEBC8B72F02A}"/>
          </ac:spMkLst>
        </pc:spChg>
        <pc:spChg chg="add">
          <ac:chgData name="Mansbach, Jessica" userId="S::jmansbach@luc.edu::3a957208-1341-4afb-8522-07c4f5455046" providerId="AD" clId="Web-{4EE5FA36-7B7B-70A0-242C-700D2D5D152E}" dt="2020-07-20T18:22:35.227" v="167"/>
          <ac:spMkLst>
            <pc:docMk/>
            <pc:sldMk cId="3601205707" sldId="261"/>
            <ac:spMk id="8" creationId="{7CB4857B-ED7C-444D-9F04-2F885114A1C2}"/>
          </ac:spMkLst>
        </pc:spChg>
        <pc:spChg chg="add">
          <ac:chgData name="Mansbach, Jessica" userId="S::jmansbach@luc.edu::3a957208-1341-4afb-8522-07c4f5455046" providerId="AD" clId="Web-{4EE5FA36-7B7B-70A0-242C-700D2D5D152E}" dt="2020-07-20T18:22:35.227" v="167"/>
          <ac:spMkLst>
            <pc:docMk/>
            <pc:sldMk cId="3601205707" sldId="261"/>
            <ac:spMk id="10" creationId="{D18046FB-44EA-4FD8-A585-EA09A319B2D0}"/>
          </ac:spMkLst>
        </pc:spChg>
        <pc:spChg chg="add">
          <ac:chgData name="Mansbach, Jessica" userId="S::jmansbach@luc.edu::3a957208-1341-4afb-8522-07c4f5455046" providerId="AD" clId="Web-{4EE5FA36-7B7B-70A0-242C-700D2D5D152E}" dt="2020-07-20T18:22:35.227" v="167"/>
          <ac:spMkLst>
            <pc:docMk/>
            <pc:sldMk cId="3601205707" sldId="261"/>
            <ac:spMk id="12" creationId="{479F5F2B-8B58-4140-AE6A-51F6C67B18D9}"/>
          </ac:spMkLst>
        </pc:spChg>
      </pc:sldChg>
      <pc:sldChg chg="del ord">
        <pc:chgData name="Mansbach, Jessica" userId="S::jmansbach@luc.edu::3a957208-1341-4afb-8522-07c4f5455046" providerId="AD" clId="Web-{4EE5FA36-7B7B-70A0-242C-700D2D5D152E}" dt="2020-07-20T18:23:01.994" v="169"/>
        <pc:sldMkLst>
          <pc:docMk/>
          <pc:sldMk cId="145546785" sldId="262"/>
        </pc:sldMkLst>
      </pc:sldChg>
      <pc:sldChg chg="addSp delSp modSp">
        <pc:chgData name="Mansbach, Jessica" userId="S::jmansbach@luc.edu::3a957208-1341-4afb-8522-07c4f5455046" providerId="AD" clId="Web-{4EE5FA36-7B7B-70A0-242C-700D2D5D152E}" dt="2020-07-20T18:25:02.736" v="218" actId="1076"/>
        <pc:sldMkLst>
          <pc:docMk/>
          <pc:sldMk cId="1128583783" sldId="263"/>
        </pc:sldMkLst>
        <pc:spChg chg="mod">
          <ac:chgData name="Mansbach, Jessica" userId="S::jmansbach@luc.edu::3a957208-1341-4afb-8522-07c4f5455046" providerId="AD" clId="Web-{4EE5FA36-7B7B-70A0-242C-700D2D5D152E}" dt="2020-07-20T18:24:57.360" v="216"/>
          <ac:spMkLst>
            <pc:docMk/>
            <pc:sldMk cId="1128583783" sldId="263"/>
            <ac:spMk id="2" creationId="{ADEFA915-5495-DE4E-90C6-79FB92B6C59A}"/>
          </ac:spMkLst>
        </pc:spChg>
        <pc:spChg chg="del mod">
          <ac:chgData name="Mansbach, Jessica" userId="S::jmansbach@luc.edu::3a957208-1341-4afb-8522-07c4f5455046" providerId="AD" clId="Web-{4EE5FA36-7B7B-70A0-242C-700D2D5D152E}" dt="2020-07-20T18:24:46.875" v="215"/>
          <ac:spMkLst>
            <pc:docMk/>
            <pc:sldMk cId="1128583783" sldId="263"/>
            <ac:spMk id="3" creationId="{04C40F14-8F77-49B1-B5F9-3B58C235F28B}"/>
          </ac:spMkLst>
        </pc:spChg>
        <pc:spChg chg="add">
          <ac:chgData name="Mansbach, Jessica" userId="S::jmansbach@luc.edu::3a957208-1341-4afb-8522-07c4f5455046" providerId="AD" clId="Web-{4EE5FA36-7B7B-70A0-242C-700D2D5D152E}" dt="2020-07-20T18:24:57.360" v="216"/>
          <ac:spMkLst>
            <pc:docMk/>
            <pc:sldMk cId="1128583783" sldId="263"/>
            <ac:spMk id="11" creationId="{2B566528-1B12-4246-9431-5C2D7D081168}"/>
          </ac:spMkLst>
        </pc:spChg>
        <pc:spChg chg="add">
          <ac:chgData name="Mansbach, Jessica" userId="S::jmansbach@luc.edu::3a957208-1341-4afb-8522-07c4f5455046" providerId="AD" clId="Web-{4EE5FA36-7B7B-70A0-242C-700D2D5D152E}" dt="2020-07-20T18:24:57.360" v="216"/>
          <ac:spMkLst>
            <pc:docMk/>
            <pc:sldMk cId="1128583783" sldId="263"/>
            <ac:spMk id="13" creationId="{2E80C965-DB6D-4F81-9E9E-B027384D0BD6}"/>
          </ac:spMkLst>
        </pc:spChg>
        <pc:spChg chg="add">
          <ac:chgData name="Mansbach, Jessica" userId="S::jmansbach@luc.edu::3a957208-1341-4afb-8522-07c4f5455046" providerId="AD" clId="Web-{4EE5FA36-7B7B-70A0-242C-700D2D5D152E}" dt="2020-07-20T18:24:57.360" v="216"/>
          <ac:spMkLst>
            <pc:docMk/>
            <pc:sldMk cId="1128583783" sldId="263"/>
            <ac:spMk id="15" creationId="{A580F890-B085-4E95-96AA-55AEBEC5CE6E}"/>
          </ac:spMkLst>
        </pc:spChg>
        <pc:spChg chg="add">
          <ac:chgData name="Mansbach, Jessica" userId="S::jmansbach@luc.edu::3a957208-1341-4afb-8522-07c4f5455046" providerId="AD" clId="Web-{4EE5FA36-7B7B-70A0-242C-700D2D5D152E}" dt="2020-07-20T18:24:57.360" v="216"/>
          <ac:spMkLst>
            <pc:docMk/>
            <pc:sldMk cId="1128583783" sldId="263"/>
            <ac:spMk id="17" creationId="{D3F51FEB-38FB-4F6C-9F7B-2F2AFAB65463}"/>
          </ac:spMkLst>
        </pc:spChg>
        <pc:spChg chg="add">
          <ac:chgData name="Mansbach, Jessica" userId="S::jmansbach@luc.edu::3a957208-1341-4afb-8522-07c4f5455046" providerId="AD" clId="Web-{4EE5FA36-7B7B-70A0-242C-700D2D5D152E}" dt="2020-07-20T18:24:57.360" v="216"/>
          <ac:spMkLst>
            <pc:docMk/>
            <pc:sldMk cId="1128583783" sldId="263"/>
            <ac:spMk id="19" creationId="{1E547BA6-BAE0-43BB-A7CA-60F69CE252F0}"/>
          </ac:spMkLst>
        </pc:spChg>
        <pc:graphicFrameChg chg="mod modGraphic">
          <ac:chgData name="Mansbach, Jessica" userId="S::jmansbach@luc.edu::3a957208-1341-4afb-8522-07c4f5455046" providerId="AD" clId="Web-{4EE5FA36-7B7B-70A0-242C-700D2D5D152E}" dt="2020-07-20T18:24:57.360" v="216"/>
          <ac:graphicFrameMkLst>
            <pc:docMk/>
            <pc:sldMk cId="1128583783" sldId="263"/>
            <ac:graphicFrameMk id="5" creationId="{6EE5AC58-16C1-4F1D-95D9-72A16BBFC4C8}"/>
          </ac:graphicFrameMkLst>
        </pc:graphicFrameChg>
        <pc:picChg chg="add mod">
          <ac:chgData name="Mansbach, Jessica" userId="S::jmansbach@luc.edu::3a957208-1341-4afb-8522-07c4f5455046" providerId="AD" clId="Web-{4EE5FA36-7B7B-70A0-242C-700D2D5D152E}" dt="2020-07-20T18:25:02.736" v="218" actId="1076"/>
          <ac:picMkLst>
            <pc:docMk/>
            <pc:sldMk cId="1128583783" sldId="263"/>
            <ac:picMk id="7" creationId="{8CFF37C2-9414-4B39-9C8D-15630A8B7E16}"/>
          </ac:picMkLst>
        </pc:picChg>
      </pc:sldChg>
      <pc:sldChg chg="modSp new">
        <pc:chgData name="Mansbach, Jessica" userId="S::jmansbach@luc.edu::3a957208-1341-4afb-8522-07c4f5455046" providerId="AD" clId="Web-{4EE5FA36-7B7B-70A0-242C-700D2D5D152E}" dt="2020-07-20T18:28:31.264" v="235" actId="20577"/>
        <pc:sldMkLst>
          <pc:docMk/>
          <pc:sldMk cId="2028822931" sldId="289"/>
        </pc:sldMkLst>
        <pc:spChg chg="mod">
          <ac:chgData name="Mansbach, Jessica" userId="S::jmansbach@luc.edu::3a957208-1341-4afb-8522-07c4f5455046" providerId="AD" clId="Web-{4EE5FA36-7B7B-70A0-242C-700D2D5D152E}" dt="2020-07-20T18:28:31.264" v="235" actId="20577"/>
          <ac:spMkLst>
            <pc:docMk/>
            <pc:sldMk cId="2028822931" sldId="289"/>
            <ac:spMk id="2" creationId="{FA9832A5-022A-4DE9-B61B-8B0C1693B575}"/>
          </ac:spMkLst>
        </pc:spChg>
      </pc:sldChg>
    </pc:docChg>
  </pc:docChgLst>
  <pc:docChgLst>
    <pc:chgData name="Strand, Thea" userId="S::tstrand@luc.edu::0d5945c7-0912-4f03-8f34-974faae44dc9" providerId="AD" clId="Web-{11A7FEC5-3D48-21D2-4778-1398D54ECACC}"/>
    <pc:docChg chg="addSld delSld modSld">
      <pc:chgData name="Strand, Thea" userId="S::tstrand@luc.edu::0d5945c7-0912-4f03-8f34-974faae44dc9" providerId="AD" clId="Web-{11A7FEC5-3D48-21D2-4778-1398D54ECACC}" dt="2020-07-20T15:33:20.098" v="2506" actId="20577"/>
      <pc:docMkLst>
        <pc:docMk/>
      </pc:docMkLst>
      <pc:sldChg chg="modSp">
        <pc:chgData name="Strand, Thea" userId="S::tstrand@luc.edu::0d5945c7-0912-4f03-8f34-974faae44dc9" providerId="AD" clId="Web-{11A7FEC5-3D48-21D2-4778-1398D54ECACC}" dt="2020-07-20T15:16:16.943" v="954" actId="20577"/>
        <pc:sldMkLst>
          <pc:docMk/>
          <pc:sldMk cId="2117601590" sldId="272"/>
        </pc:sldMkLst>
        <pc:spChg chg="mod">
          <ac:chgData name="Strand, Thea" userId="S::tstrand@luc.edu::0d5945c7-0912-4f03-8f34-974faae44dc9" providerId="AD" clId="Web-{11A7FEC5-3D48-21D2-4778-1398D54ECACC}" dt="2020-07-20T15:16:16.943" v="954" actId="20577"/>
          <ac:spMkLst>
            <pc:docMk/>
            <pc:sldMk cId="2117601590" sldId="272"/>
            <ac:spMk id="2" creationId="{162285ED-7C33-4157-9224-1A62DFF66128}"/>
          </ac:spMkLst>
        </pc:spChg>
        <pc:spChg chg="mod">
          <ac:chgData name="Strand, Thea" userId="S::tstrand@luc.edu::0d5945c7-0912-4f03-8f34-974faae44dc9" providerId="AD" clId="Web-{11A7FEC5-3D48-21D2-4778-1398D54ECACC}" dt="2020-07-20T15:08:15.836" v="497" actId="1076"/>
          <ac:spMkLst>
            <pc:docMk/>
            <pc:sldMk cId="2117601590" sldId="272"/>
            <ac:spMk id="3" creationId="{C4822FE1-3549-4E71-BF80-E54A66F6FCEE}"/>
          </ac:spMkLst>
        </pc:spChg>
      </pc:sldChg>
      <pc:sldChg chg="new del">
        <pc:chgData name="Strand, Thea" userId="S::tstrand@luc.edu::0d5945c7-0912-4f03-8f34-974faae44dc9" providerId="AD" clId="Web-{11A7FEC5-3D48-21D2-4778-1398D54ECACC}" dt="2020-07-20T15:00:56.748" v="1"/>
        <pc:sldMkLst>
          <pc:docMk/>
          <pc:sldMk cId="990783214" sldId="281"/>
        </pc:sldMkLst>
      </pc:sldChg>
      <pc:sldChg chg="modSp new del">
        <pc:chgData name="Strand, Thea" userId="S::tstrand@luc.edu::0d5945c7-0912-4f03-8f34-974faae44dc9" providerId="AD" clId="Web-{11A7FEC5-3D48-21D2-4778-1398D54ECACC}" dt="2020-07-20T15:08:04.148" v="496"/>
        <pc:sldMkLst>
          <pc:docMk/>
          <pc:sldMk cId="3091442142" sldId="281"/>
        </pc:sldMkLst>
        <pc:spChg chg="mod">
          <ac:chgData name="Strand, Thea" userId="S::tstrand@luc.edu::0d5945c7-0912-4f03-8f34-974faae44dc9" providerId="AD" clId="Web-{11A7FEC5-3D48-21D2-4778-1398D54ECACC}" dt="2020-07-20T15:05:09.497" v="410" actId="20577"/>
          <ac:spMkLst>
            <pc:docMk/>
            <pc:sldMk cId="3091442142" sldId="281"/>
            <ac:spMk id="2" creationId="{97980E7F-BE29-4746-962A-4D04054551B1}"/>
          </ac:spMkLst>
        </pc:spChg>
        <pc:spChg chg="mod">
          <ac:chgData name="Strand, Thea" userId="S::tstrand@luc.edu::0d5945c7-0912-4f03-8f34-974faae44dc9" providerId="AD" clId="Web-{11A7FEC5-3D48-21D2-4778-1398D54ECACC}" dt="2020-07-20T15:04:41.308" v="384" actId="20577"/>
          <ac:spMkLst>
            <pc:docMk/>
            <pc:sldMk cId="3091442142" sldId="281"/>
            <ac:spMk id="3" creationId="{06DB3E18-A974-45F7-A4D1-4C2700E0B193}"/>
          </ac:spMkLst>
        </pc:spChg>
      </pc:sldChg>
      <pc:sldChg chg="add replId">
        <pc:chgData name="Strand, Thea" userId="S::tstrand@luc.edu::0d5945c7-0912-4f03-8f34-974faae44dc9" providerId="AD" clId="Web-{11A7FEC5-3D48-21D2-4778-1398D54ECACC}" dt="2020-07-20T15:07:17.176" v="413"/>
        <pc:sldMkLst>
          <pc:docMk/>
          <pc:sldMk cId="58557905" sldId="282"/>
        </pc:sldMkLst>
      </pc:sldChg>
      <pc:sldChg chg="modSp add replId">
        <pc:chgData name="Strand, Thea" userId="S::tstrand@luc.edu::0d5945c7-0912-4f03-8f34-974faae44dc9" providerId="AD" clId="Web-{11A7FEC5-3D48-21D2-4778-1398D54ECACC}" dt="2020-07-20T15:14:55.079" v="861" actId="20577"/>
        <pc:sldMkLst>
          <pc:docMk/>
          <pc:sldMk cId="675836678" sldId="283"/>
        </pc:sldMkLst>
        <pc:spChg chg="mod">
          <ac:chgData name="Strand, Thea" userId="S::tstrand@luc.edu::0d5945c7-0912-4f03-8f34-974faae44dc9" providerId="AD" clId="Web-{11A7FEC5-3D48-21D2-4778-1398D54ECACC}" dt="2020-07-20T15:09:17.621" v="573" actId="1076"/>
          <ac:spMkLst>
            <pc:docMk/>
            <pc:sldMk cId="675836678" sldId="283"/>
            <ac:spMk id="2" creationId="{162285ED-7C33-4157-9224-1A62DFF66128}"/>
          </ac:spMkLst>
        </pc:spChg>
        <pc:spChg chg="mod">
          <ac:chgData name="Strand, Thea" userId="S::tstrand@luc.edu::0d5945c7-0912-4f03-8f34-974faae44dc9" providerId="AD" clId="Web-{11A7FEC5-3D48-21D2-4778-1398D54ECACC}" dt="2020-07-20T15:14:55.079" v="861" actId="20577"/>
          <ac:spMkLst>
            <pc:docMk/>
            <pc:sldMk cId="675836678" sldId="283"/>
            <ac:spMk id="3" creationId="{C4822FE1-3549-4E71-BF80-E54A66F6FCEE}"/>
          </ac:spMkLst>
        </pc:spChg>
      </pc:sldChg>
      <pc:sldChg chg="modSp add replId">
        <pc:chgData name="Strand, Thea" userId="S::tstrand@luc.edu::0d5945c7-0912-4f03-8f34-974faae44dc9" providerId="AD" clId="Web-{11A7FEC5-3D48-21D2-4778-1398D54ECACC}" dt="2020-07-20T15:24:37.191" v="1626" actId="20577"/>
        <pc:sldMkLst>
          <pc:docMk/>
          <pc:sldMk cId="3141811822" sldId="284"/>
        </pc:sldMkLst>
        <pc:spChg chg="mod">
          <ac:chgData name="Strand, Thea" userId="S::tstrand@luc.edu::0d5945c7-0912-4f03-8f34-974faae44dc9" providerId="AD" clId="Web-{11A7FEC5-3D48-21D2-4778-1398D54ECACC}" dt="2020-07-20T15:16:25.725" v="969" actId="20577"/>
          <ac:spMkLst>
            <pc:docMk/>
            <pc:sldMk cId="3141811822" sldId="284"/>
            <ac:spMk id="2" creationId="{162285ED-7C33-4157-9224-1A62DFF66128}"/>
          </ac:spMkLst>
        </pc:spChg>
        <pc:spChg chg="mod">
          <ac:chgData name="Strand, Thea" userId="S::tstrand@luc.edu::0d5945c7-0912-4f03-8f34-974faae44dc9" providerId="AD" clId="Web-{11A7FEC5-3D48-21D2-4778-1398D54ECACC}" dt="2020-07-20T15:24:37.191" v="1626" actId="20577"/>
          <ac:spMkLst>
            <pc:docMk/>
            <pc:sldMk cId="3141811822" sldId="284"/>
            <ac:spMk id="3" creationId="{C4822FE1-3549-4E71-BF80-E54A66F6FCEE}"/>
          </ac:spMkLst>
        </pc:spChg>
      </pc:sldChg>
      <pc:sldChg chg="modSp add replId">
        <pc:chgData name="Strand, Thea" userId="S::tstrand@luc.edu::0d5945c7-0912-4f03-8f34-974faae44dc9" providerId="AD" clId="Web-{11A7FEC5-3D48-21D2-4778-1398D54ECACC}" dt="2020-07-20T15:33:20.098" v="2505" actId="20577"/>
        <pc:sldMkLst>
          <pc:docMk/>
          <pc:sldMk cId="3670059240" sldId="285"/>
        </pc:sldMkLst>
        <pc:spChg chg="mod">
          <ac:chgData name="Strand, Thea" userId="S::tstrand@luc.edu::0d5945c7-0912-4f03-8f34-974faae44dc9" providerId="AD" clId="Web-{11A7FEC5-3D48-21D2-4778-1398D54ECACC}" dt="2020-07-20T15:26:10.947" v="1797" actId="20577"/>
          <ac:spMkLst>
            <pc:docMk/>
            <pc:sldMk cId="3670059240" sldId="285"/>
            <ac:spMk id="2" creationId="{162285ED-7C33-4157-9224-1A62DFF66128}"/>
          </ac:spMkLst>
        </pc:spChg>
        <pc:spChg chg="mod">
          <ac:chgData name="Strand, Thea" userId="S::tstrand@luc.edu::0d5945c7-0912-4f03-8f34-974faae44dc9" providerId="AD" clId="Web-{11A7FEC5-3D48-21D2-4778-1398D54ECACC}" dt="2020-07-20T15:33:20.098" v="2505" actId="20577"/>
          <ac:spMkLst>
            <pc:docMk/>
            <pc:sldMk cId="3670059240" sldId="285"/>
            <ac:spMk id="3" creationId="{C4822FE1-3549-4E71-BF80-E54A66F6FCEE}"/>
          </ac:spMkLst>
        </pc:spChg>
      </pc:sldChg>
    </pc:docChg>
  </pc:docChgLst>
  <pc:docChgLst>
    <pc:chgData name="Strand, Thea" userId="S::tstrand@luc.edu::0d5945c7-0912-4f03-8f34-974faae44dc9" providerId="AD" clId="Web-{FBAB8456-E612-6DEB-6AFF-3A9957856E5C}"/>
    <pc:docChg chg="addSld delSld modSld sldOrd">
      <pc:chgData name="Strand, Thea" userId="S::tstrand@luc.edu::0d5945c7-0912-4f03-8f34-974faae44dc9" providerId="AD" clId="Web-{FBAB8456-E612-6DEB-6AFF-3A9957856E5C}" dt="2020-07-20T20:43:21.472" v="1011" actId="14100"/>
      <pc:docMkLst>
        <pc:docMk/>
      </pc:docMkLst>
      <pc:sldChg chg="modSp">
        <pc:chgData name="Strand, Thea" userId="S::tstrand@luc.edu::0d5945c7-0912-4f03-8f34-974faae44dc9" providerId="AD" clId="Web-{FBAB8456-E612-6DEB-6AFF-3A9957856E5C}" dt="2020-07-20T20:01:39.807" v="828"/>
        <pc:sldMkLst>
          <pc:docMk/>
          <pc:sldMk cId="2947421189" sldId="267"/>
        </pc:sldMkLst>
        <pc:spChg chg="mod">
          <ac:chgData name="Strand, Thea" userId="S::tstrand@luc.edu::0d5945c7-0912-4f03-8f34-974faae44dc9" providerId="AD" clId="Web-{FBAB8456-E612-6DEB-6AFF-3A9957856E5C}" dt="2020-07-20T20:01:39.807" v="828"/>
          <ac:spMkLst>
            <pc:docMk/>
            <pc:sldMk cId="2947421189" sldId="267"/>
            <ac:spMk id="6" creationId="{53FE0FA8-24F4-4132-A847-949B01DA5166}"/>
          </ac:spMkLst>
        </pc:spChg>
      </pc:sldChg>
      <pc:sldChg chg="addSp delSp modSp modNotes">
        <pc:chgData name="Strand, Thea" userId="S::tstrand@luc.edu::0d5945c7-0912-4f03-8f34-974faae44dc9" providerId="AD" clId="Web-{FBAB8456-E612-6DEB-6AFF-3A9957856E5C}" dt="2020-07-20T20:02:45.072" v="855" actId="20577"/>
        <pc:sldMkLst>
          <pc:docMk/>
          <pc:sldMk cId="2117601590" sldId="272"/>
        </pc:sldMkLst>
        <pc:spChg chg="mod">
          <ac:chgData name="Strand, Thea" userId="S::tstrand@luc.edu::0d5945c7-0912-4f03-8f34-974faae44dc9" providerId="AD" clId="Web-{FBAB8456-E612-6DEB-6AFF-3A9957856E5C}" dt="2020-07-20T19:39:35.012" v="731"/>
          <ac:spMkLst>
            <pc:docMk/>
            <pc:sldMk cId="2117601590" sldId="272"/>
            <ac:spMk id="2" creationId="{162285ED-7C33-4157-9224-1A62DFF66128}"/>
          </ac:spMkLst>
        </pc:spChg>
        <pc:spChg chg="mod">
          <ac:chgData name="Strand, Thea" userId="S::tstrand@luc.edu::0d5945c7-0912-4f03-8f34-974faae44dc9" providerId="AD" clId="Web-{FBAB8456-E612-6DEB-6AFF-3A9957856E5C}" dt="2020-07-20T20:02:45.072" v="855" actId="20577"/>
          <ac:spMkLst>
            <pc:docMk/>
            <pc:sldMk cId="2117601590" sldId="272"/>
            <ac:spMk id="3" creationId="{C4822FE1-3549-4E71-BF80-E54A66F6FCEE}"/>
          </ac:spMkLst>
        </pc:spChg>
        <pc:spChg chg="del">
          <ac:chgData name="Strand, Thea" userId="S::tstrand@luc.edu::0d5945c7-0912-4f03-8f34-974faae44dc9" providerId="AD" clId="Web-{FBAB8456-E612-6DEB-6AFF-3A9957856E5C}" dt="2020-07-20T19:39:35.012" v="731"/>
          <ac:spMkLst>
            <pc:docMk/>
            <pc:sldMk cId="2117601590" sldId="272"/>
            <ac:spMk id="24" creationId="{33CD251C-A887-4D2F-925B-FC097198538B}"/>
          </ac:spMkLst>
        </pc:spChg>
        <pc:spChg chg="del">
          <ac:chgData name="Strand, Thea" userId="S::tstrand@luc.edu::0d5945c7-0912-4f03-8f34-974faae44dc9" providerId="AD" clId="Web-{FBAB8456-E612-6DEB-6AFF-3A9957856E5C}" dt="2020-07-20T19:39:35.012" v="731"/>
          <ac:spMkLst>
            <pc:docMk/>
            <pc:sldMk cId="2117601590" sldId="272"/>
            <ac:spMk id="26" creationId="{3B2069EE-A08E-44F0-B3F9-3CF8CC2DCAD5}"/>
          </ac:spMkLst>
        </pc:spChg>
        <pc:spChg chg="add">
          <ac:chgData name="Strand, Thea" userId="S::tstrand@luc.edu::0d5945c7-0912-4f03-8f34-974faae44dc9" providerId="AD" clId="Web-{FBAB8456-E612-6DEB-6AFF-3A9957856E5C}" dt="2020-07-20T19:39:35.012" v="731"/>
          <ac:spMkLst>
            <pc:docMk/>
            <pc:sldMk cId="2117601590" sldId="272"/>
            <ac:spMk id="35" creationId="{907EF6B7-1338-4443-8C46-6A318D952DFD}"/>
          </ac:spMkLst>
        </pc:spChg>
        <pc:spChg chg="add">
          <ac:chgData name="Strand, Thea" userId="S::tstrand@luc.edu::0d5945c7-0912-4f03-8f34-974faae44dc9" providerId="AD" clId="Web-{FBAB8456-E612-6DEB-6AFF-3A9957856E5C}" dt="2020-07-20T19:39:35.012" v="731"/>
          <ac:spMkLst>
            <pc:docMk/>
            <pc:sldMk cId="2117601590" sldId="272"/>
            <ac:spMk id="37" creationId="{DAAE4CDD-124C-4DCF-9584-B6033B545DD5}"/>
          </ac:spMkLst>
        </pc:spChg>
        <pc:spChg chg="add">
          <ac:chgData name="Strand, Thea" userId="S::tstrand@luc.edu::0d5945c7-0912-4f03-8f34-974faae44dc9" providerId="AD" clId="Web-{FBAB8456-E612-6DEB-6AFF-3A9957856E5C}" dt="2020-07-20T19:39:35.012" v="731"/>
          <ac:spMkLst>
            <pc:docMk/>
            <pc:sldMk cId="2117601590" sldId="272"/>
            <ac:spMk id="39" creationId="{081E4A58-353D-44AE-B2FC-2A74E2E400F7}"/>
          </ac:spMkLst>
        </pc:spChg>
        <pc:grpChg chg="del">
          <ac:chgData name="Strand, Thea" userId="S::tstrand@luc.edu::0d5945c7-0912-4f03-8f34-974faae44dc9" providerId="AD" clId="Web-{FBAB8456-E612-6DEB-6AFF-3A9957856E5C}" dt="2020-07-20T19:39:35.012" v="731"/>
          <ac:grpSpMkLst>
            <pc:docMk/>
            <pc:sldMk cId="2117601590" sldId="272"/>
            <ac:grpSpMk id="28" creationId="{E12BF2FB-8A96-4B53-86A0-04755C545EB8}"/>
          </ac:grpSpMkLst>
        </pc:grpChg>
      </pc:sldChg>
      <pc:sldChg chg="modNotes">
        <pc:chgData name="Strand, Thea" userId="S::tstrand@luc.edu::0d5945c7-0912-4f03-8f34-974faae44dc9" providerId="AD" clId="Web-{FBAB8456-E612-6DEB-6AFF-3A9957856E5C}" dt="2020-07-20T17:57:45.882" v="517"/>
        <pc:sldMkLst>
          <pc:docMk/>
          <pc:sldMk cId="58557905" sldId="282"/>
        </pc:sldMkLst>
      </pc:sldChg>
      <pc:sldChg chg="addSp delSp modSp modNotes">
        <pc:chgData name="Strand, Thea" userId="S::tstrand@luc.edu::0d5945c7-0912-4f03-8f34-974faae44dc9" providerId="AD" clId="Web-{FBAB8456-E612-6DEB-6AFF-3A9957856E5C}" dt="2020-07-20T20:03:41.228" v="902" actId="20577"/>
        <pc:sldMkLst>
          <pc:docMk/>
          <pc:sldMk cId="675836678" sldId="283"/>
        </pc:sldMkLst>
        <pc:spChg chg="mod">
          <ac:chgData name="Strand, Thea" userId="S::tstrand@luc.edu::0d5945c7-0912-4f03-8f34-974faae44dc9" providerId="AD" clId="Web-{FBAB8456-E612-6DEB-6AFF-3A9957856E5C}" dt="2020-07-20T19:44:49.012" v="808" actId="1076"/>
          <ac:spMkLst>
            <pc:docMk/>
            <pc:sldMk cId="675836678" sldId="283"/>
            <ac:spMk id="2" creationId="{162285ED-7C33-4157-9224-1A62DFF66128}"/>
          </ac:spMkLst>
        </pc:spChg>
        <pc:spChg chg="mod">
          <ac:chgData name="Strand, Thea" userId="S::tstrand@luc.edu::0d5945c7-0912-4f03-8f34-974faae44dc9" providerId="AD" clId="Web-{FBAB8456-E612-6DEB-6AFF-3A9957856E5C}" dt="2020-07-20T20:03:41.228" v="902" actId="20577"/>
          <ac:spMkLst>
            <pc:docMk/>
            <pc:sldMk cId="675836678" sldId="283"/>
            <ac:spMk id="3" creationId="{C4822FE1-3549-4E71-BF80-E54A66F6FCEE}"/>
          </ac:spMkLst>
        </pc:spChg>
        <pc:spChg chg="del">
          <ac:chgData name="Strand, Thea" userId="S::tstrand@luc.edu::0d5945c7-0912-4f03-8f34-974faae44dc9" providerId="AD" clId="Web-{FBAB8456-E612-6DEB-6AFF-3A9957856E5C}" dt="2020-07-20T19:42:19.090" v="783"/>
          <ac:spMkLst>
            <pc:docMk/>
            <pc:sldMk cId="675836678" sldId="283"/>
            <ac:spMk id="24" creationId="{33CD251C-A887-4D2F-925B-FC097198538B}"/>
          </ac:spMkLst>
        </pc:spChg>
        <pc:spChg chg="del">
          <ac:chgData name="Strand, Thea" userId="S::tstrand@luc.edu::0d5945c7-0912-4f03-8f34-974faae44dc9" providerId="AD" clId="Web-{FBAB8456-E612-6DEB-6AFF-3A9957856E5C}" dt="2020-07-20T19:42:19.090" v="783"/>
          <ac:spMkLst>
            <pc:docMk/>
            <pc:sldMk cId="675836678" sldId="283"/>
            <ac:spMk id="26" creationId="{3B2069EE-A08E-44F0-B3F9-3CF8CC2DCAD5}"/>
          </ac:spMkLst>
        </pc:spChg>
        <pc:spChg chg="add">
          <ac:chgData name="Strand, Thea" userId="S::tstrand@luc.edu::0d5945c7-0912-4f03-8f34-974faae44dc9" providerId="AD" clId="Web-{FBAB8456-E612-6DEB-6AFF-3A9957856E5C}" dt="2020-07-20T19:42:19.090" v="783"/>
          <ac:spMkLst>
            <pc:docMk/>
            <pc:sldMk cId="675836678" sldId="283"/>
            <ac:spMk id="35" creationId="{4DA718D0-4865-4629-8134-44F68D41D574}"/>
          </ac:spMkLst>
        </pc:spChg>
        <pc:spChg chg="add">
          <ac:chgData name="Strand, Thea" userId="S::tstrand@luc.edu::0d5945c7-0912-4f03-8f34-974faae44dc9" providerId="AD" clId="Web-{FBAB8456-E612-6DEB-6AFF-3A9957856E5C}" dt="2020-07-20T19:42:19.090" v="783"/>
          <ac:spMkLst>
            <pc:docMk/>
            <pc:sldMk cId="675836678" sldId="283"/>
            <ac:spMk id="41" creationId="{CBC4F608-B4B8-48C3-9572-C0F061B1CD99}"/>
          </ac:spMkLst>
        </pc:spChg>
        <pc:grpChg chg="del">
          <ac:chgData name="Strand, Thea" userId="S::tstrand@luc.edu::0d5945c7-0912-4f03-8f34-974faae44dc9" providerId="AD" clId="Web-{FBAB8456-E612-6DEB-6AFF-3A9957856E5C}" dt="2020-07-20T19:42:19.090" v="783"/>
          <ac:grpSpMkLst>
            <pc:docMk/>
            <pc:sldMk cId="675836678" sldId="283"/>
            <ac:grpSpMk id="28" creationId="{E12BF2FB-8A96-4B53-86A0-04755C545EB8}"/>
          </ac:grpSpMkLst>
        </pc:grpChg>
        <pc:grpChg chg="add">
          <ac:chgData name="Strand, Thea" userId="S::tstrand@luc.edu::0d5945c7-0912-4f03-8f34-974faae44dc9" providerId="AD" clId="Web-{FBAB8456-E612-6DEB-6AFF-3A9957856E5C}" dt="2020-07-20T19:42:19.090" v="783"/>
          <ac:grpSpMkLst>
            <pc:docMk/>
            <pc:sldMk cId="675836678" sldId="283"/>
            <ac:grpSpMk id="37" creationId="{65167ED7-6315-43AB-B1B6-C326D5FD8F84}"/>
          </ac:grpSpMkLst>
        </pc:grpChg>
      </pc:sldChg>
      <pc:sldChg chg="addSp delSp modSp modNotes">
        <pc:chgData name="Strand, Thea" userId="S::tstrand@luc.edu::0d5945c7-0912-4f03-8f34-974faae44dc9" providerId="AD" clId="Web-{FBAB8456-E612-6DEB-6AFF-3A9957856E5C}" dt="2020-07-20T20:04:04.838" v="926" actId="20577"/>
        <pc:sldMkLst>
          <pc:docMk/>
          <pc:sldMk cId="3141811822" sldId="284"/>
        </pc:sldMkLst>
        <pc:spChg chg="mod">
          <ac:chgData name="Strand, Thea" userId="S::tstrand@luc.edu::0d5945c7-0912-4f03-8f34-974faae44dc9" providerId="AD" clId="Web-{FBAB8456-E612-6DEB-6AFF-3A9957856E5C}" dt="2020-07-20T19:45:24.434" v="812" actId="1076"/>
          <ac:spMkLst>
            <pc:docMk/>
            <pc:sldMk cId="3141811822" sldId="284"/>
            <ac:spMk id="2" creationId="{162285ED-7C33-4157-9224-1A62DFF66128}"/>
          </ac:spMkLst>
        </pc:spChg>
        <pc:spChg chg="mod">
          <ac:chgData name="Strand, Thea" userId="S::tstrand@luc.edu::0d5945c7-0912-4f03-8f34-974faae44dc9" providerId="AD" clId="Web-{FBAB8456-E612-6DEB-6AFF-3A9957856E5C}" dt="2020-07-20T20:04:04.838" v="926" actId="20577"/>
          <ac:spMkLst>
            <pc:docMk/>
            <pc:sldMk cId="3141811822" sldId="284"/>
            <ac:spMk id="3" creationId="{C4822FE1-3549-4E71-BF80-E54A66F6FCEE}"/>
          </ac:spMkLst>
        </pc:spChg>
        <pc:spChg chg="del">
          <ac:chgData name="Strand, Thea" userId="S::tstrand@luc.edu::0d5945c7-0912-4f03-8f34-974faae44dc9" providerId="AD" clId="Web-{FBAB8456-E612-6DEB-6AFF-3A9957856E5C}" dt="2020-07-20T19:42:41.309" v="785"/>
          <ac:spMkLst>
            <pc:docMk/>
            <pc:sldMk cId="3141811822" sldId="284"/>
            <ac:spMk id="24" creationId="{33CD251C-A887-4D2F-925B-FC097198538B}"/>
          </ac:spMkLst>
        </pc:spChg>
        <pc:spChg chg="del">
          <ac:chgData name="Strand, Thea" userId="S::tstrand@luc.edu::0d5945c7-0912-4f03-8f34-974faae44dc9" providerId="AD" clId="Web-{FBAB8456-E612-6DEB-6AFF-3A9957856E5C}" dt="2020-07-20T19:42:41.309" v="785"/>
          <ac:spMkLst>
            <pc:docMk/>
            <pc:sldMk cId="3141811822" sldId="284"/>
            <ac:spMk id="26" creationId="{3B2069EE-A08E-44F0-B3F9-3CF8CC2DCAD5}"/>
          </ac:spMkLst>
        </pc:spChg>
        <pc:spChg chg="add">
          <ac:chgData name="Strand, Thea" userId="S::tstrand@luc.edu::0d5945c7-0912-4f03-8f34-974faae44dc9" providerId="AD" clId="Web-{FBAB8456-E612-6DEB-6AFF-3A9957856E5C}" dt="2020-07-20T19:42:41.309" v="785"/>
          <ac:spMkLst>
            <pc:docMk/>
            <pc:sldMk cId="3141811822" sldId="284"/>
            <ac:spMk id="35" creationId="{4DA718D0-4865-4629-8134-44F68D41D574}"/>
          </ac:spMkLst>
        </pc:spChg>
        <pc:spChg chg="add">
          <ac:chgData name="Strand, Thea" userId="S::tstrand@luc.edu::0d5945c7-0912-4f03-8f34-974faae44dc9" providerId="AD" clId="Web-{FBAB8456-E612-6DEB-6AFF-3A9957856E5C}" dt="2020-07-20T19:42:41.309" v="785"/>
          <ac:spMkLst>
            <pc:docMk/>
            <pc:sldMk cId="3141811822" sldId="284"/>
            <ac:spMk id="41" creationId="{CBC4F608-B4B8-48C3-9572-C0F061B1CD99}"/>
          </ac:spMkLst>
        </pc:spChg>
        <pc:grpChg chg="del">
          <ac:chgData name="Strand, Thea" userId="S::tstrand@luc.edu::0d5945c7-0912-4f03-8f34-974faae44dc9" providerId="AD" clId="Web-{FBAB8456-E612-6DEB-6AFF-3A9957856E5C}" dt="2020-07-20T19:42:41.309" v="785"/>
          <ac:grpSpMkLst>
            <pc:docMk/>
            <pc:sldMk cId="3141811822" sldId="284"/>
            <ac:grpSpMk id="28" creationId="{E12BF2FB-8A96-4B53-86A0-04755C545EB8}"/>
          </ac:grpSpMkLst>
        </pc:grpChg>
        <pc:grpChg chg="add">
          <ac:chgData name="Strand, Thea" userId="S::tstrand@luc.edu::0d5945c7-0912-4f03-8f34-974faae44dc9" providerId="AD" clId="Web-{FBAB8456-E612-6DEB-6AFF-3A9957856E5C}" dt="2020-07-20T19:42:41.309" v="785"/>
          <ac:grpSpMkLst>
            <pc:docMk/>
            <pc:sldMk cId="3141811822" sldId="284"/>
            <ac:grpSpMk id="37" creationId="{65167ED7-6315-43AB-B1B6-C326D5FD8F84}"/>
          </ac:grpSpMkLst>
        </pc:grpChg>
      </pc:sldChg>
      <pc:sldChg chg="addSp delSp modSp modNotes">
        <pc:chgData name="Strand, Thea" userId="S::tstrand@luc.edu::0d5945c7-0912-4f03-8f34-974faae44dc9" providerId="AD" clId="Web-{FBAB8456-E612-6DEB-6AFF-3A9957856E5C}" dt="2020-07-20T20:04:48.119" v="967" actId="20577"/>
        <pc:sldMkLst>
          <pc:docMk/>
          <pc:sldMk cId="3670059240" sldId="285"/>
        </pc:sldMkLst>
        <pc:spChg chg="mod">
          <ac:chgData name="Strand, Thea" userId="S::tstrand@luc.edu::0d5945c7-0912-4f03-8f34-974faae44dc9" providerId="AD" clId="Web-{FBAB8456-E612-6DEB-6AFF-3A9957856E5C}" dt="2020-07-20T19:46:19.105" v="826" actId="1076"/>
          <ac:spMkLst>
            <pc:docMk/>
            <pc:sldMk cId="3670059240" sldId="285"/>
            <ac:spMk id="2" creationId="{162285ED-7C33-4157-9224-1A62DFF66128}"/>
          </ac:spMkLst>
        </pc:spChg>
        <pc:spChg chg="mod">
          <ac:chgData name="Strand, Thea" userId="S::tstrand@luc.edu::0d5945c7-0912-4f03-8f34-974faae44dc9" providerId="AD" clId="Web-{FBAB8456-E612-6DEB-6AFF-3A9957856E5C}" dt="2020-07-20T20:04:48.119" v="967" actId="20577"/>
          <ac:spMkLst>
            <pc:docMk/>
            <pc:sldMk cId="3670059240" sldId="285"/>
            <ac:spMk id="3" creationId="{C4822FE1-3549-4E71-BF80-E54A66F6FCEE}"/>
          </ac:spMkLst>
        </pc:spChg>
        <pc:spChg chg="del">
          <ac:chgData name="Strand, Thea" userId="S::tstrand@luc.edu::0d5945c7-0912-4f03-8f34-974faae44dc9" providerId="AD" clId="Web-{FBAB8456-E612-6DEB-6AFF-3A9957856E5C}" dt="2020-07-20T19:44:01.152" v="801"/>
          <ac:spMkLst>
            <pc:docMk/>
            <pc:sldMk cId="3670059240" sldId="285"/>
            <ac:spMk id="24" creationId="{33CD251C-A887-4D2F-925B-FC097198538B}"/>
          </ac:spMkLst>
        </pc:spChg>
        <pc:spChg chg="del">
          <ac:chgData name="Strand, Thea" userId="S::tstrand@luc.edu::0d5945c7-0912-4f03-8f34-974faae44dc9" providerId="AD" clId="Web-{FBAB8456-E612-6DEB-6AFF-3A9957856E5C}" dt="2020-07-20T19:44:01.152" v="801"/>
          <ac:spMkLst>
            <pc:docMk/>
            <pc:sldMk cId="3670059240" sldId="285"/>
            <ac:spMk id="26" creationId="{3B2069EE-A08E-44F0-B3F9-3CF8CC2DCAD5}"/>
          </ac:spMkLst>
        </pc:spChg>
        <pc:spChg chg="add">
          <ac:chgData name="Strand, Thea" userId="S::tstrand@luc.edu::0d5945c7-0912-4f03-8f34-974faae44dc9" providerId="AD" clId="Web-{FBAB8456-E612-6DEB-6AFF-3A9957856E5C}" dt="2020-07-20T19:44:01.152" v="801"/>
          <ac:spMkLst>
            <pc:docMk/>
            <pc:sldMk cId="3670059240" sldId="285"/>
            <ac:spMk id="35" creationId="{4DA718D0-4865-4629-8134-44F68D41D574}"/>
          </ac:spMkLst>
        </pc:spChg>
        <pc:spChg chg="add">
          <ac:chgData name="Strand, Thea" userId="S::tstrand@luc.edu::0d5945c7-0912-4f03-8f34-974faae44dc9" providerId="AD" clId="Web-{FBAB8456-E612-6DEB-6AFF-3A9957856E5C}" dt="2020-07-20T19:44:01.152" v="801"/>
          <ac:spMkLst>
            <pc:docMk/>
            <pc:sldMk cId="3670059240" sldId="285"/>
            <ac:spMk id="41" creationId="{CBC4F608-B4B8-48C3-9572-C0F061B1CD99}"/>
          </ac:spMkLst>
        </pc:spChg>
        <pc:grpChg chg="del">
          <ac:chgData name="Strand, Thea" userId="S::tstrand@luc.edu::0d5945c7-0912-4f03-8f34-974faae44dc9" providerId="AD" clId="Web-{FBAB8456-E612-6DEB-6AFF-3A9957856E5C}" dt="2020-07-20T19:44:01.152" v="801"/>
          <ac:grpSpMkLst>
            <pc:docMk/>
            <pc:sldMk cId="3670059240" sldId="285"/>
            <ac:grpSpMk id="28" creationId="{E12BF2FB-8A96-4B53-86A0-04755C545EB8}"/>
          </ac:grpSpMkLst>
        </pc:grpChg>
        <pc:grpChg chg="add">
          <ac:chgData name="Strand, Thea" userId="S::tstrand@luc.edu::0d5945c7-0912-4f03-8f34-974faae44dc9" providerId="AD" clId="Web-{FBAB8456-E612-6DEB-6AFF-3A9957856E5C}" dt="2020-07-20T19:44:01.152" v="801"/>
          <ac:grpSpMkLst>
            <pc:docMk/>
            <pc:sldMk cId="3670059240" sldId="285"/>
            <ac:grpSpMk id="37" creationId="{65167ED7-6315-43AB-B1B6-C326D5FD8F84}"/>
          </ac:grpSpMkLst>
        </pc:grpChg>
      </pc:sldChg>
      <pc:sldChg chg="addSp delSp modSp mod setBg modNotes">
        <pc:chgData name="Strand, Thea" userId="S::tstrand@luc.edu::0d5945c7-0912-4f03-8f34-974faae44dc9" providerId="AD" clId="Web-{FBAB8456-E612-6DEB-6AFF-3A9957856E5C}" dt="2020-07-20T20:43:21.472" v="1011" actId="14100"/>
        <pc:sldMkLst>
          <pc:docMk/>
          <pc:sldMk cId="973251081" sldId="286"/>
        </pc:sldMkLst>
        <pc:spChg chg="mod">
          <ac:chgData name="Strand, Thea" userId="S::tstrand@luc.edu::0d5945c7-0912-4f03-8f34-974faae44dc9" providerId="AD" clId="Web-{FBAB8456-E612-6DEB-6AFF-3A9957856E5C}" dt="2020-07-20T20:02:55.479" v="871" actId="20577"/>
          <ac:spMkLst>
            <pc:docMk/>
            <pc:sldMk cId="973251081" sldId="286"/>
            <ac:spMk id="2" creationId="{755AE3D0-E15C-4D4C-9CC8-9D817A652968}"/>
          </ac:spMkLst>
        </pc:spChg>
        <pc:spChg chg="mod">
          <ac:chgData name="Strand, Thea" userId="S::tstrand@luc.edu::0d5945c7-0912-4f03-8f34-974faae44dc9" providerId="AD" clId="Web-{FBAB8456-E612-6DEB-6AFF-3A9957856E5C}" dt="2020-07-20T20:43:21.472" v="1011" actId="14100"/>
          <ac:spMkLst>
            <pc:docMk/>
            <pc:sldMk cId="973251081" sldId="286"/>
            <ac:spMk id="3" creationId="{61C75DFF-148A-4C29-9B14-B482C425CE05}"/>
          </ac:spMkLst>
        </pc:spChg>
        <pc:spChg chg="add del">
          <ac:chgData name="Strand, Thea" userId="S::tstrand@luc.edu::0d5945c7-0912-4f03-8f34-974faae44dc9" providerId="AD" clId="Web-{FBAB8456-E612-6DEB-6AFF-3A9957856E5C}" dt="2020-07-20T19:41:09.950" v="739"/>
          <ac:spMkLst>
            <pc:docMk/>
            <pc:sldMk cId="973251081" sldId="286"/>
            <ac:spMk id="8" creationId="{4522B21E-B2B9-4C72-9A71-C87EFD137480}"/>
          </ac:spMkLst>
        </pc:spChg>
        <pc:spChg chg="add del">
          <ac:chgData name="Strand, Thea" userId="S::tstrand@luc.edu::0d5945c7-0912-4f03-8f34-974faae44dc9" providerId="AD" clId="Web-{FBAB8456-E612-6DEB-6AFF-3A9957856E5C}" dt="2020-07-20T19:41:09.950" v="739"/>
          <ac:spMkLst>
            <pc:docMk/>
            <pc:sldMk cId="973251081" sldId="286"/>
            <ac:spMk id="10" creationId="{5EB7D2A2-F448-44D4-938C-DC84CBCB3B1E}"/>
          </ac:spMkLst>
        </pc:spChg>
        <pc:spChg chg="add del">
          <ac:chgData name="Strand, Thea" userId="S::tstrand@luc.edu::0d5945c7-0912-4f03-8f34-974faae44dc9" providerId="AD" clId="Web-{FBAB8456-E612-6DEB-6AFF-3A9957856E5C}" dt="2020-07-20T19:41:09.950" v="739"/>
          <ac:spMkLst>
            <pc:docMk/>
            <pc:sldMk cId="973251081" sldId="286"/>
            <ac:spMk id="12" creationId="{871AEA07-1E14-44B4-8E55-64EF049CD66F}"/>
          </ac:spMkLst>
        </pc:spChg>
        <pc:spChg chg="add">
          <ac:chgData name="Strand, Thea" userId="S::tstrand@luc.edu::0d5945c7-0912-4f03-8f34-974faae44dc9" providerId="AD" clId="Web-{FBAB8456-E612-6DEB-6AFF-3A9957856E5C}" dt="2020-07-20T19:41:09.950" v="739"/>
          <ac:spMkLst>
            <pc:docMk/>
            <pc:sldMk cId="973251081" sldId="286"/>
            <ac:spMk id="19" creationId="{46F1F2C8-798B-4CCE-A851-94AFAF350BED}"/>
          </ac:spMkLst>
        </pc:spChg>
        <pc:spChg chg="add">
          <ac:chgData name="Strand, Thea" userId="S::tstrand@luc.edu::0d5945c7-0912-4f03-8f34-974faae44dc9" providerId="AD" clId="Web-{FBAB8456-E612-6DEB-6AFF-3A9957856E5C}" dt="2020-07-20T19:41:09.950" v="739"/>
          <ac:spMkLst>
            <pc:docMk/>
            <pc:sldMk cId="973251081" sldId="286"/>
            <ac:spMk id="21" creationId="{755E9CD0-04B0-4A3C-B291-AD913379C713}"/>
          </ac:spMkLst>
        </pc:spChg>
        <pc:spChg chg="add">
          <ac:chgData name="Strand, Thea" userId="S::tstrand@luc.edu::0d5945c7-0912-4f03-8f34-974faae44dc9" providerId="AD" clId="Web-{FBAB8456-E612-6DEB-6AFF-3A9957856E5C}" dt="2020-07-20T19:41:09.950" v="739"/>
          <ac:spMkLst>
            <pc:docMk/>
            <pc:sldMk cId="973251081" sldId="286"/>
            <ac:spMk id="23" creationId="{1DD8BF3B-6066-418C-8D1A-75C5E396FC04}"/>
          </ac:spMkLst>
        </pc:spChg>
        <pc:spChg chg="add">
          <ac:chgData name="Strand, Thea" userId="S::tstrand@luc.edu::0d5945c7-0912-4f03-8f34-974faae44dc9" providerId="AD" clId="Web-{FBAB8456-E612-6DEB-6AFF-3A9957856E5C}" dt="2020-07-20T19:41:09.950" v="739"/>
          <ac:spMkLst>
            <pc:docMk/>
            <pc:sldMk cId="973251081" sldId="286"/>
            <ac:spMk id="25" creationId="{80BC66F9-7A74-4286-AD22-1174052CC22C}"/>
          </ac:spMkLst>
        </pc:spChg>
        <pc:spChg chg="add">
          <ac:chgData name="Strand, Thea" userId="S::tstrand@luc.edu::0d5945c7-0912-4f03-8f34-974faae44dc9" providerId="AD" clId="Web-{FBAB8456-E612-6DEB-6AFF-3A9957856E5C}" dt="2020-07-20T19:41:09.950" v="739"/>
          <ac:spMkLst>
            <pc:docMk/>
            <pc:sldMk cId="973251081" sldId="286"/>
            <ac:spMk id="27" creationId="{D8142CC3-2B5C-48E6-9DF0-6C8ACBAF23EF}"/>
          </ac:spMkLst>
        </pc:spChg>
        <pc:spChg chg="add">
          <ac:chgData name="Strand, Thea" userId="S::tstrand@luc.edu::0d5945c7-0912-4f03-8f34-974faae44dc9" providerId="AD" clId="Web-{FBAB8456-E612-6DEB-6AFF-3A9957856E5C}" dt="2020-07-20T19:41:09.950" v="739"/>
          <ac:spMkLst>
            <pc:docMk/>
            <pc:sldMk cId="973251081" sldId="286"/>
            <ac:spMk id="31" creationId="{46A89C79-8EF3-4AF9-B3D9-59A883F41C83}"/>
          </ac:spMkLst>
        </pc:spChg>
        <pc:spChg chg="add">
          <ac:chgData name="Strand, Thea" userId="S::tstrand@luc.edu::0d5945c7-0912-4f03-8f34-974faae44dc9" providerId="AD" clId="Web-{FBAB8456-E612-6DEB-6AFF-3A9957856E5C}" dt="2020-07-20T19:41:09.950" v="739"/>
          <ac:spMkLst>
            <pc:docMk/>
            <pc:sldMk cId="973251081" sldId="286"/>
            <ac:spMk id="33" creationId="{EFE5CE34-4543-42E5-B82C-1F3D12422CDD}"/>
          </ac:spMkLst>
        </pc:spChg>
        <pc:spChg chg="add">
          <ac:chgData name="Strand, Thea" userId="S::tstrand@luc.edu::0d5945c7-0912-4f03-8f34-974faae44dc9" providerId="AD" clId="Web-{FBAB8456-E612-6DEB-6AFF-3A9957856E5C}" dt="2020-07-20T19:41:09.950" v="739"/>
          <ac:spMkLst>
            <pc:docMk/>
            <pc:sldMk cId="973251081" sldId="286"/>
            <ac:spMk id="35" creationId="{72AF41FE-63D7-4695-81D2-66D2510E4486}"/>
          </ac:spMkLst>
        </pc:spChg>
        <pc:cxnChg chg="add del">
          <ac:chgData name="Strand, Thea" userId="S::tstrand@luc.edu::0d5945c7-0912-4f03-8f34-974faae44dc9" providerId="AD" clId="Web-{FBAB8456-E612-6DEB-6AFF-3A9957856E5C}" dt="2020-07-20T19:41:09.950" v="739"/>
          <ac:cxnSpMkLst>
            <pc:docMk/>
            <pc:sldMk cId="973251081" sldId="286"/>
            <ac:cxnSpMk id="14" creationId="{F7C8EA93-3210-4C62-99E9-153C275E3A87}"/>
          </ac:cxnSpMkLst>
        </pc:cxnChg>
        <pc:cxnChg chg="add">
          <ac:chgData name="Strand, Thea" userId="S::tstrand@luc.edu::0d5945c7-0912-4f03-8f34-974faae44dc9" providerId="AD" clId="Web-{FBAB8456-E612-6DEB-6AFF-3A9957856E5C}" dt="2020-07-20T19:41:09.950" v="739"/>
          <ac:cxnSpMkLst>
            <pc:docMk/>
            <pc:sldMk cId="973251081" sldId="286"/>
            <ac:cxnSpMk id="29" creationId="{7B2D303B-3DD0-4319-9EAD-361847FEC71D}"/>
          </ac:cxnSpMkLst>
        </pc:cxnChg>
      </pc:sldChg>
      <pc:sldChg chg="addSp modSp add mod ord replId setBg">
        <pc:chgData name="Strand, Thea" userId="S::tstrand@luc.edu::0d5945c7-0912-4f03-8f34-974faae44dc9" providerId="AD" clId="Web-{FBAB8456-E612-6DEB-6AFF-3A9957856E5C}" dt="2020-07-20T20:38:46.912" v="995"/>
        <pc:sldMkLst>
          <pc:docMk/>
          <pc:sldMk cId="3507733248" sldId="287"/>
        </pc:sldMkLst>
        <pc:spChg chg="mod">
          <ac:chgData name="Strand, Thea" userId="S::tstrand@luc.edu::0d5945c7-0912-4f03-8f34-974faae44dc9" providerId="AD" clId="Web-{FBAB8456-E612-6DEB-6AFF-3A9957856E5C}" dt="2020-07-20T20:37:09.881" v="991"/>
          <ac:spMkLst>
            <pc:docMk/>
            <pc:sldMk cId="3507733248" sldId="287"/>
            <ac:spMk id="2" creationId="{755AE3D0-E15C-4D4C-9CC8-9D817A652968}"/>
          </ac:spMkLst>
        </pc:spChg>
        <pc:spChg chg="mod ord">
          <ac:chgData name="Strand, Thea" userId="S::tstrand@luc.edu::0d5945c7-0912-4f03-8f34-974faae44dc9" providerId="AD" clId="Web-{FBAB8456-E612-6DEB-6AFF-3A9957856E5C}" dt="2020-07-20T20:38:46.912" v="995"/>
          <ac:spMkLst>
            <pc:docMk/>
            <pc:sldMk cId="3507733248" sldId="287"/>
            <ac:spMk id="3" creationId="{61C75DFF-148A-4C29-9B14-B482C425CE05}"/>
          </ac:spMkLst>
        </pc:spChg>
        <pc:spChg chg="add">
          <ac:chgData name="Strand, Thea" userId="S::tstrand@luc.edu::0d5945c7-0912-4f03-8f34-974faae44dc9" providerId="AD" clId="Web-{FBAB8456-E612-6DEB-6AFF-3A9957856E5C}" dt="2020-07-20T20:37:09.881" v="991"/>
          <ac:spMkLst>
            <pc:docMk/>
            <pc:sldMk cId="3507733248" sldId="287"/>
            <ac:spMk id="8" creationId="{46F1F2C8-798B-4CCE-A851-94AFAF350BED}"/>
          </ac:spMkLst>
        </pc:spChg>
        <pc:spChg chg="add">
          <ac:chgData name="Strand, Thea" userId="S::tstrand@luc.edu::0d5945c7-0912-4f03-8f34-974faae44dc9" providerId="AD" clId="Web-{FBAB8456-E612-6DEB-6AFF-3A9957856E5C}" dt="2020-07-20T20:37:09.881" v="991"/>
          <ac:spMkLst>
            <pc:docMk/>
            <pc:sldMk cId="3507733248" sldId="287"/>
            <ac:spMk id="10" creationId="{755E9CD0-04B0-4A3C-B291-AD913379C713}"/>
          </ac:spMkLst>
        </pc:spChg>
        <pc:spChg chg="add">
          <ac:chgData name="Strand, Thea" userId="S::tstrand@luc.edu::0d5945c7-0912-4f03-8f34-974faae44dc9" providerId="AD" clId="Web-{FBAB8456-E612-6DEB-6AFF-3A9957856E5C}" dt="2020-07-20T20:37:09.881" v="991"/>
          <ac:spMkLst>
            <pc:docMk/>
            <pc:sldMk cId="3507733248" sldId="287"/>
            <ac:spMk id="12" creationId="{1DD8BF3B-6066-418C-8D1A-75C5E396FC04}"/>
          </ac:spMkLst>
        </pc:spChg>
        <pc:spChg chg="add">
          <ac:chgData name="Strand, Thea" userId="S::tstrand@luc.edu::0d5945c7-0912-4f03-8f34-974faae44dc9" providerId="AD" clId="Web-{FBAB8456-E612-6DEB-6AFF-3A9957856E5C}" dt="2020-07-20T20:37:09.881" v="991"/>
          <ac:spMkLst>
            <pc:docMk/>
            <pc:sldMk cId="3507733248" sldId="287"/>
            <ac:spMk id="14" creationId="{80BC66F9-7A74-4286-AD22-1174052CC22C}"/>
          </ac:spMkLst>
        </pc:spChg>
        <pc:spChg chg="add">
          <ac:chgData name="Strand, Thea" userId="S::tstrand@luc.edu::0d5945c7-0912-4f03-8f34-974faae44dc9" providerId="AD" clId="Web-{FBAB8456-E612-6DEB-6AFF-3A9957856E5C}" dt="2020-07-20T20:37:09.881" v="991"/>
          <ac:spMkLst>
            <pc:docMk/>
            <pc:sldMk cId="3507733248" sldId="287"/>
            <ac:spMk id="16" creationId="{D8142CC3-2B5C-48E6-9DF0-6C8ACBAF23EF}"/>
          </ac:spMkLst>
        </pc:spChg>
        <pc:spChg chg="add">
          <ac:chgData name="Strand, Thea" userId="S::tstrand@luc.edu::0d5945c7-0912-4f03-8f34-974faae44dc9" providerId="AD" clId="Web-{FBAB8456-E612-6DEB-6AFF-3A9957856E5C}" dt="2020-07-20T20:37:09.881" v="991"/>
          <ac:spMkLst>
            <pc:docMk/>
            <pc:sldMk cId="3507733248" sldId="287"/>
            <ac:spMk id="20" creationId="{46A89C79-8EF3-4AF9-B3D9-59A883F41C83}"/>
          </ac:spMkLst>
        </pc:spChg>
        <pc:spChg chg="add">
          <ac:chgData name="Strand, Thea" userId="S::tstrand@luc.edu::0d5945c7-0912-4f03-8f34-974faae44dc9" providerId="AD" clId="Web-{FBAB8456-E612-6DEB-6AFF-3A9957856E5C}" dt="2020-07-20T20:37:09.881" v="991"/>
          <ac:spMkLst>
            <pc:docMk/>
            <pc:sldMk cId="3507733248" sldId="287"/>
            <ac:spMk id="22" creationId="{EFE5CE34-4543-42E5-B82C-1F3D12422CDD}"/>
          </ac:spMkLst>
        </pc:spChg>
        <pc:spChg chg="add">
          <ac:chgData name="Strand, Thea" userId="S::tstrand@luc.edu::0d5945c7-0912-4f03-8f34-974faae44dc9" providerId="AD" clId="Web-{FBAB8456-E612-6DEB-6AFF-3A9957856E5C}" dt="2020-07-20T20:37:09.881" v="991"/>
          <ac:spMkLst>
            <pc:docMk/>
            <pc:sldMk cId="3507733248" sldId="287"/>
            <ac:spMk id="24" creationId="{72AF41FE-63D7-4695-81D2-66D2510E4486}"/>
          </ac:spMkLst>
        </pc:spChg>
        <pc:cxnChg chg="add">
          <ac:chgData name="Strand, Thea" userId="S::tstrand@luc.edu::0d5945c7-0912-4f03-8f34-974faae44dc9" providerId="AD" clId="Web-{FBAB8456-E612-6DEB-6AFF-3A9957856E5C}" dt="2020-07-20T20:37:09.881" v="991"/>
          <ac:cxnSpMkLst>
            <pc:docMk/>
            <pc:sldMk cId="3507733248" sldId="287"/>
            <ac:cxnSpMk id="18" creationId="{7B2D303B-3DD0-4319-9EAD-361847FEC71D}"/>
          </ac:cxnSpMkLst>
        </pc:cxnChg>
      </pc:sldChg>
      <pc:sldChg chg="modSp add ord replId">
        <pc:chgData name="Strand, Thea" userId="S::tstrand@luc.edu::0d5945c7-0912-4f03-8f34-974faae44dc9" providerId="AD" clId="Web-{FBAB8456-E612-6DEB-6AFF-3A9957856E5C}" dt="2020-07-20T17:49:30.508" v="496" actId="20577"/>
        <pc:sldMkLst>
          <pc:docMk/>
          <pc:sldMk cId="3372968457" sldId="288"/>
        </pc:sldMkLst>
        <pc:spChg chg="mod">
          <ac:chgData name="Strand, Thea" userId="S::tstrand@luc.edu::0d5945c7-0912-4f03-8f34-974faae44dc9" providerId="AD" clId="Web-{FBAB8456-E612-6DEB-6AFF-3A9957856E5C}" dt="2020-07-20T17:49:04.243" v="425" actId="20577"/>
          <ac:spMkLst>
            <pc:docMk/>
            <pc:sldMk cId="3372968457" sldId="288"/>
            <ac:spMk id="2" creationId="{755AE3D0-E15C-4D4C-9CC8-9D817A652968}"/>
          </ac:spMkLst>
        </pc:spChg>
        <pc:spChg chg="mod">
          <ac:chgData name="Strand, Thea" userId="S::tstrand@luc.edu::0d5945c7-0912-4f03-8f34-974faae44dc9" providerId="AD" clId="Web-{FBAB8456-E612-6DEB-6AFF-3A9957856E5C}" dt="2020-07-20T17:49:30.508" v="496" actId="20577"/>
          <ac:spMkLst>
            <pc:docMk/>
            <pc:sldMk cId="3372968457" sldId="288"/>
            <ac:spMk id="3" creationId="{61C75DFF-148A-4C29-9B14-B482C425CE05}"/>
          </ac:spMkLst>
        </pc:spChg>
      </pc:sldChg>
      <pc:sldChg chg="del">
        <pc:chgData name="Strand, Thea" userId="S::tstrand@luc.edu::0d5945c7-0912-4f03-8f34-974faae44dc9" providerId="AD" clId="Web-{FBAB8456-E612-6DEB-6AFF-3A9957856E5C}" dt="2020-07-20T19:03:34.063" v="672"/>
        <pc:sldMkLst>
          <pc:docMk/>
          <pc:sldMk cId="1205239924" sldId="296"/>
        </pc:sldMkLst>
      </pc:sldChg>
      <pc:sldChg chg="modSp">
        <pc:chgData name="Strand, Thea" userId="S::tstrand@luc.edu::0d5945c7-0912-4f03-8f34-974faae44dc9" providerId="AD" clId="Web-{FBAB8456-E612-6DEB-6AFF-3A9957856E5C}" dt="2020-07-20T20:33:18.742" v="971" actId="20577"/>
        <pc:sldMkLst>
          <pc:docMk/>
          <pc:sldMk cId="0" sldId="297"/>
        </pc:sldMkLst>
        <pc:spChg chg="mod">
          <ac:chgData name="Strand, Thea" userId="S::tstrand@luc.edu::0d5945c7-0912-4f03-8f34-974faae44dc9" providerId="AD" clId="Web-{FBAB8456-E612-6DEB-6AFF-3A9957856E5C}" dt="2020-07-20T20:33:18.742" v="971" actId="20577"/>
          <ac:spMkLst>
            <pc:docMk/>
            <pc:sldMk cId="0" sldId="297"/>
            <ac:spMk id="8" creationId="{00000000-0000-0000-0000-000000000000}"/>
          </ac:spMkLst>
        </pc:spChg>
      </pc:sldChg>
      <pc:sldChg chg="addSp delSp modSp mod setBg">
        <pc:chgData name="Strand, Thea" userId="S::tstrand@luc.edu::0d5945c7-0912-4f03-8f34-974faae44dc9" providerId="AD" clId="Web-{FBAB8456-E612-6DEB-6AFF-3A9957856E5C}" dt="2020-07-20T20:40:54.067" v="999"/>
        <pc:sldMkLst>
          <pc:docMk/>
          <pc:sldMk cId="2800287679" sldId="311"/>
        </pc:sldMkLst>
        <pc:spChg chg="mod">
          <ac:chgData name="Strand, Thea" userId="S::tstrand@luc.edu::0d5945c7-0912-4f03-8f34-974faae44dc9" providerId="AD" clId="Web-{FBAB8456-E612-6DEB-6AFF-3A9957856E5C}" dt="2020-07-20T20:40:54.067" v="999"/>
          <ac:spMkLst>
            <pc:docMk/>
            <pc:sldMk cId="2800287679" sldId="311"/>
            <ac:spMk id="2" creationId="{7C116E8D-93A2-4DB1-B154-786CF7E09520}"/>
          </ac:spMkLst>
        </pc:spChg>
        <pc:spChg chg="mod">
          <ac:chgData name="Strand, Thea" userId="S::tstrand@luc.edu::0d5945c7-0912-4f03-8f34-974faae44dc9" providerId="AD" clId="Web-{FBAB8456-E612-6DEB-6AFF-3A9957856E5C}" dt="2020-07-20T20:40:29.895" v="998" actId="14100"/>
          <ac:spMkLst>
            <pc:docMk/>
            <pc:sldMk cId="2800287679" sldId="311"/>
            <ac:spMk id="3" creationId="{D59EA236-397E-4DEC-948F-6402A798A6EF}"/>
          </ac:spMkLst>
        </pc:spChg>
        <pc:spChg chg="add del">
          <ac:chgData name="Strand, Thea" userId="S::tstrand@luc.edu::0d5945c7-0912-4f03-8f34-974faae44dc9" providerId="AD" clId="Web-{FBAB8456-E612-6DEB-6AFF-3A9957856E5C}" dt="2020-07-20T20:40:23.942" v="997"/>
          <ac:spMkLst>
            <pc:docMk/>
            <pc:sldMk cId="2800287679" sldId="311"/>
            <ac:spMk id="12" creationId="{74751229-0244-4FBB-BED1-407467F4C951}"/>
          </ac:spMkLst>
        </pc:spChg>
        <pc:spChg chg="add">
          <ac:chgData name="Strand, Thea" userId="S::tstrand@luc.edu::0d5945c7-0912-4f03-8f34-974faae44dc9" providerId="AD" clId="Web-{FBAB8456-E612-6DEB-6AFF-3A9957856E5C}" dt="2020-07-20T20:40:23.942" v="997"/>
          <ac:spMkLst>
            <pc:docMk/>
            <pc:sldMk cId="2800287679" sldId="311"/>
            <ac:spMk id="17" creationId="{029DE7B6-DC7C-4BA1-B406-EDDA0C0A31C4}"/>
          </ac:spMkLst>
        </pc:spChg>
        <pc:picChg chg="add mod">
          <ac:chgData name="Strand, Thea" userId="S::tstrand@luc.edu::0d5945c7-0912-4f03-8f34-974faae44dc9" providerId="AD" clId="Web-{FBAB8456-E612-6DEB-6AFF-3A9957856E5C}" dt="2020-07-20T20:40:23.942" v="997"/>
          <ac:picMkLst>
            <pc:docMk/>
            <pc:sldMk cId="2800287679" sldId="311"/>
            <ac:picMk id="7" creationId="{16D44514-BFC4-4AD4-828A-BEA1D5C8C7C2}"/>
          </ac:picMkLst>
        </pc:picChg>
        <pc:picChg chg="add del">
          <ac:chgData name="Strand, Thea" userId="S::tstrand@luc.edu::0d5945c7-0912-4f03-8f34-974faae44dc9" providerId="AD" clId="Web-{FBAB8456-E612-6DEB-6AFF-3A9957856E5C}" dt="2020-07-20T20:40:23.942" v="997"/>
          <ac:picMkLst>
            <pc:docMk/>
            <pc:sldMk cId="2800287679" sldId="311"/>
            <ac:picMk id="9" creationId="{897175FF-4CDE-4A8E-91E2-4E79021F5C14}"/>
          </ac:picMkLst>
        </pc:picChg>
      </pc:sldChg>
      <pc:sldChg chg="addSp modSp mod setBg">
        <pc:chgData name="Strand, Thea" userId="S::tstrand@luc.edu::0d5945c7-0912-4f03-8f34-974faae44dc9" providerId="AD" clId="Web-{FBAB8456-E612-6DEB-6AFF-3A9957856E5C}" dt="2020-07-20T20:41:09.098" v="1005" actId="14100"/>
        <pc:sldMkLst>
          <pc:docMk/>
          <pc:sldMk cId="1147979715" sldId="312"/>
        </pc:sldMkLst>
        <pc:spChg chg="mod">
          <ac:chgData name="Strand, Thea" userId="S::tstrand@luc.edu::0d5945c7-0912-4f03-8f34-974faae44dc9" providerId="AD" clId="Web-{FBAB8456-E612-6DEB-6AFF-3A9957856E5C}" dt="2020-07-20T20:41:04.848" v="1002" actId="20577"/>
          <ac:spMkLst>
            <pc:docMk/>
            <pc:sldMk cId="1147979715" sldId="312"/>
            <ac:spMk id="2" creationId="{9C960C0D-0EBC-403D-B630-4B6F7DC80F57}"/>
          </ac:spMkLst>
        </pc:spChg>
        <pc:spChg chg="mod">
          <ac:chgData name="Strand, Thea" userId="S::tstrand@luc.edu::0d5945c7-0912-4f03-8f34-974faae44dc9" providerId="AD" clId="Web-{FBAB8456-E612-6DEB-6AFF-3A9957856E5C}" dt="2020-07-20T20:41:09.098" v="1005" actId="14100"/>
          <ac:spMkLst>
            <pc:docMk/>
            <pc:sldMk cId="1147979715" sldId="312"/>
            <ac:spMk id="3" creationId="{6B0C97E0-2F7C-4359-89E9-05724AE49BE4}"/>
          </ac:spMkLst>
        </pc:spChg>
        <pc:spChg chg="add">
          <ac:chgData name="Strand, Thea" userId="S::tstrand@luc.edu::0d5945c7-0912-4f03-8f34-974faae44dc9" providerId="AD" clId="Web-{FBAB8456-E612-6DEB-6AFF-3A9957856E5C}" dt="2020-07-20T20:40:15.989" v="996"/>
          <ac:spMkLst>
            <pc:docMk/>
            <pc:sldMk cId="1147979715" sldId="312"/>
            <ac:spMk id="10" creationId="{029DE7B6-DC7C-4BA1-B406-EDDA0C0A31C4}"/>
          </ac:spMkLst>
        </pc:spChg>
        <pc:picChg chg="add">
          <ac:chgData name="Strand, Thea" userId="S::tstrand@luc.edu::0d5945c7-0912-4f03-8f34-974faae44dc9" providerId="AD" clId="Web-{FBAB8456-E612-6DEB-6AFF-3A9957856E5C}" dt="2020-07-20T20:40:15.989" v="996"/>
          <ac:picMkLst>
            <pc:docMk/>
            <pc:sldMk cId="1147979715" sldId="312"/>
            <ac:picMk id="7" creationId="{AE65E713-5D53-4368-AB7D-4B8F85D8CD32}"/>
          </ac:picMkLst>
        </pc:picChg>
      </pc:sldChg>
      <pc:sldChg chg="modSp">
        <pc:chgData name="Strand, Thea" userId="S::tstrand@luc.edu::0d5945c7-0912-4f03-8f34-974faae44dc9" providerId="AD" clId="Web-{FBAB8456-E612-6DEB-6AFF-3A9957856E5C}" dt="2020-07-20T20:42:36.598" v="1008" actId="20577"/>
        <pc:sldMkLst>
          <pc:docMk/>
          <pc:sldMk cId="1847793374" sldId="313"/>
        </pc:sldMkLst>
        <pc:spChg chg="mod">
          <ac:chgData name="Strand, Thea" userId="S::tstrand@luc.edu::0d5945c7-0912-4f03-8f34-974faae44dc9" providerId="AD" clId="Web-{FBAB8456-E612-6DEB-6AFF-3A9957856E5C}" dt="2020-07-20T20:42:36.598" v="1008" actId="20577"/>
          <ac:spMkLst>
            <pc:docMk/>
            <pc:sldMk cId="1847793374" sldId="313"/>
            <ac:spMk id="2" creationId="{43B69BFE-FC42-45FA-B0A0-B72E0B3C1D16}"/>
          </ac:spMkLst>
        </pc:spChg>
      </pc:sldChg>
    </pc:docChg>
  </pc:docChgLst>
  <pc:docChgLst>
    <pc:chgData name="Krueger, Kristin" userId="S::kkrueger4@luc.edu::e0c685dc-225e-42cc-aeda-fd340abe3b03" providerId="AD" clId="Web-{21A8F751-C34A-3C59-B845-2511812586DF}"/>
    <pc:docChg chg="delSld modSld sldOrd">
      <pc:chgData name="Krueger, Kristin" userId="S::kkrueger4@luc.edu::e0c685dc-225e-42cc-aeda-fd340abe3b03" providerId="AD" clId="Web-{21A8F751-C34A-3C59-B845-2511812586DF}" dt="2020-07-20T19:30:31.230" v="71" actId="20577"/>
      <pc:docMkLst>
        <pc:docMk/>
      </pc:docMkLst>
      <pc:sldChg chg="del">
        <pc:chgData name="Krueger, Kristin" userId="S::kkrueger4@luc.edu::e0c685dc-225e-42cc-aeda-fd340abe3b03" providerId="AD" clId="Web-{21A8F751-C34A-3C59-B845-2511812586DF}" dt="2020-07-20T19:12:11.020" v="0"/>
        <pc:sldMkLst>
          <pc:docMk/>
          <pc:sldMk cId="2028822931" sldId="289"/>
        </pc:sldMkLst>
      </pc:sldChg>
      <pc:sldChg chg="modSp mod setBg">
        <pc:chgData name="Krueger, Kristin" userId="S::kkrueger4@luc.edu::e0c685dc-225e-42cc-aeda-fd340abe3b03" providerId="AD" clId="Web-{21A8F751-C34A-3C59-B845-2511812586DF}" dt="2020-07-20T19:30:30.496" v="69" actId="20577"/>
        <pc:sldMkLst>
          <pc:docMk/>
          <pc:sldMk cId="0" sldId="294"/>
        </pc:sldMkLst>
        <pc:spChg chg="mod">
          <ac:chgData name="Krueger, Kristin" userId="S::kkrueger4@luc.edu::e0c685dc-225e-42cc-aeda-fd340abe3b03" providerId="AD" clId="Web-{21A8F751-C34A-3C59-B845-2511812586DF}" dt="2020-07-20T19:30:30.496" v="69" actId="20577"/>
          <ac:spMkLst>
            <pc:docMk/>
            <pc:sldMk cId="0" sldId="294"/>
            <ac:spMk id="3" creationId="{00000000-0000-0000-0000-000000000000}"/>
          </ac:spMkLst>
        </pc:spChg>
      </pc:sldChg>
      <pc:sldChg chg="ord">
        <pc:chgData name="Krueger, Kristin" userId="S::kkrueger4@luc.edu::e0c685dc-225e-42cc-aeda-fd340abe3b03" providerId="AD" clId="Web-{21A8F751-C34A-3C59-B845-2511812586DF}" dt="2020-07-20T19:12:30.379" v="4"/>
        <pc:sldMkLst>
          <pc:docMk/>
          <pc:sldMk cId="0" sldId="297"/>
        </pc:sldMkLst>
      </pc:sldChg>
      <pc:sldChg chg="ord">
        <pc:chgData name="Krueger, Kristin" userId="S::kkrueger4@luc.edu::e0c685dc-225e-42cc-aeda-fd340abe3b03" providerId="AD" clId="Web-{21A8F751-C34A-3C59-B845-2511812586DF}" dt="2020-07-20T19:12:50.535" v="6"/>
        <pc:sldMkLst>
          <pc:docMk/>
          <pc:sldMk cId="0" sldId="298"/>
        </pc:sldMkLst>
      </pc:sldChg>
      <pc:sldChg chg="ord">
        <pc:chgData name="Krueger, Kristin" userId="S::kkrueger4@luc.edu::e0c685dc-225e-42cc-aeda-fd340abe3b03" providerId="AD" clId="Web-{21A8F751-C34A-3C59-B845-2511812586DF}" dt="2020-07-20T19:12:50.535" v="5"/>
        <pc:sldMkLst>
          <pc:docMk/>
          <pc:sldMk cId="0" sldId="299"/>
        </pc:sldMkLst>
      </pc:sldChg>
      <pc:sldChg chg="modSp ord">
        <pc:chgData name="Krueger, Kristin" userId="S::kkrueger4@luc.edu::e0c685dc-225e-42cc-aeda-fd340abe3b03" providerId="AD" clId="Web-{21A8F751-C34A-3C59-B845-2511812586DF}" dt="2020-07-20T19:14:01.394" v="18" actId="20577"/>
        <pc:sldMkLst>
          <pc:docMk/>
          <pc:sldMk cId="0" sldId="300"/>
        </pc:sldMkLst>
        <pc:spChg chg="mod">
          <ac:chgData name="Krueger, Kristin" userId="S::kkrueger4@luc.edu::e0c685dc-225e-42cc-aeda-fd340abe3b03" providerId="AD" clId="Web-{21A8F751-C34A-3C59-B845-2511812586DF}" dt="2020-07-20T19:14:01.394" v="18" actId="20577"/>
          <ac:spMkLst>
            <pc:docMk/>
            <pc:sldMk cId="0" sldId="300"/>
            <ac:spMk id="5" creationId="{00000000-0000-0000-0000-000000000000}"/>
          </ac:spMkLst>
        </pc:spChg>
      </pc:sldChg>
      <pc:sldChg chg="modSp ord">
        <pc:chgData name="Krueger, Kristin" userId="S::kkrueger4@luc.edu::e0c685dc-225e-42cc-aeda-fd340abe3b03" providerId="AD" clId="Web-{21A8F751-C34A-3C59-B845-2511812586DF}" dt="2020-07-20T19:14:20.441" v="25" actId="14100"/>
        <pc:sldMkLst>
          <pc:docMk/>
          <pc:sldMk cId="0" sldId="301"/>
        </pc:sldMkLst>
        <pc:spChg chg="mod">
          <ac:chgData name="Krueger, Kristin" userId="S::kkrueger4@luc.edu::e0c685dc-225e-42cc-aeda-fd340abe3b03" providerId="AD" clId="Web-{21A8F751-C34A-3C59-B845-2511812586DF}" dt="2020-07-20T19:14:17.800" v="24" actId="14100"/>
          <ac:spMkLst>
            <pc:docMk/>
            <pc:sldMk cId="0" sldId="301"/>
            <ac:spMk id="5" creationId="{00000000-0000-0000-0000-000000000000}"/>
          </ac:spMkLst>
        </pc:spChg>
        <pc:grpChg chg="mod">
          <ac:chgData name="Krueger, Kristin" userId="S::kkrueger4@luc.edu::e0c685dc-225e-42cc-aeda-fd340abe3b03" providerId="AD" clId="Web-{21A8F751-C34A-3C59-B845-2511812586DF}" dt="2020-07-20T19:14:20.441" v="25" actId="14100"/>
          <ac:grpSpMkLst>
            <pc:docMk/>
            <pc:sldMk cId="0" sldId="301"/>
            <ac:grpSpMk id="3" creationId="{00000000-0000-0000-0000-000000000000}"/>
          </ac:grpSpMkLst>
        </pc:grpChg>
      </pc:sldChg>
      <pc:sldChg chg="modSp ord">
        <pc:chgData name="Krueger, Kristin" userId="S::kkrueger4@luc.edu::e0c685dc-225e-42cc-aeda-fd340abe3b03" providerId="AD" clId="Web-{21A8F751-C34A-3C59-B845-2511812586DF}" dt="2020-07-20T19:15:43.503" v="39" actId="20577"/>
        <pc:sldMkLst>
          <pc:docMk/>
          <pc:sldMk cId="0" sldId="302"/>
        </pc:sldMkLst>
        <pc:spChg chg="mod">
          <ac:chgData name="Krueger, Kristin" userId="S::kkrueger4@luc.edu::e0c685dc-225e-42cc-aeda-fd340abe3b03" providerId="AD" clId="Web-{21A8F751-C34A-3C59-B845-2511812586DF}" dt="2020-07-20T19:15:43.503" v="39" actId="20577"/>
          <ac:spMkLst>
            <pc:docMk/>
            <pc:sldMk cId="0" sldId="302"/>
            <ac:spMk id="3" creationId="{00000000-0000-0000-0000-000000000000}"/>
          </ac:spMkLst>
        </pc:spChg>
      </pc:sldChg>
      <pc:sldChg chg="modSp ord">
        <pc:chgData name="Krueger, Kristin" userId="S::kkrueger4@luc.edu::e0c685dc-225e-42cc-aeda-fd340abe3b03" providerId="AD" clId="Web-{21A8F751-C34A-3C59-B845-2511812586DF}" dt="2020-07-20T19:15:00.316" v="34" actId="20577"/>
        <pc:sldMkLst>
          <pc:docMk/>
          <pc:sldMk cId="0" sldId="303"/>
        </pc:sldMkLst>
        <pc:spChg chg="mod">
          <ac:chgData name="Krueger, Kristin" userId="S::kkrueger4@luc.edu::e0c685dc-225e-42cc-aeda-fd340abe3b03" providerId="AD" clId="Web-{21A8F751-C34A-3C59-B845-2511812586DF}" dt="2020-07-20T19:15:00.316" v="34" actId="20577"/>
          <ac:spMkLst>
            <pc:docMk/>
            <pc:sldMk cId="0" sldId="303"/>
            <ac:spMk id="2" creationId="{00000000-0000-0000-0000-000000000000}"/>
          </ac:spMkLst>
        </pc:spChg>
      </pc:sldChg>
      <pc:sldChg chg="ord">
        <pc:chgData name="Krueger, Kristin" userId="S::kkrueger4@luc.edu::e0c685dc-225e-42cc-aeda-fd340abe3b03" providerId="AD" clId="Web-{21A8F751-C34A-3C59-B845-2511812586DF}" dt="2020-07-20T19:24:41.389" v="67"/>
        <pc:sldMkLst>
          <pc:docMk/>
          <pc:sldMk cId="0" sldId="304"/>
        </pc:sldMkLst>
      </pc:sldChg>
      <pc:sldChg chg="modSp mod ord setBg">
        <pc:chgData name="Krueger, Kristin" userId="S::kkrueger4@luc.edu::e0c685dc-225e-42cc-aeda-fd340abe3b03" providerId="AD" clId="Web-{21A8F751-C34A-3C59-B845-2511812586DF}" dt="2020-07-20T19:18:41.236" v="66"/>
        <pc:sldMkLst>
          <pc:docMk/>
          <pc:sldMk cId="0" sldId="305"/>
        </pc:sldMkLst>
        <pc:spChg chg="mod">
          <ac:chgData name="Krueger, Kristin" userId="S::kkrueger4@luc.edu::e0c685dc-225e-42cc-aeda-fd340abe3b03" providerId="AD" clId="Web-{21A8F751-C34A-3C59-B845-2511812586DF}" dt="2020-07-20T19:18:35.658" v="65"/>
          <ac:spMkLst>
            <pc:docMk/>
            <pc:sldMk cId="0" sldId="305"/>
            <ac:spMk id="2" creationId="{00000000-0000-0000-0000-000000000000}"/>
          </ac:spMkLst>
        </pc:spChg>
      </pc:sldChg>
      <pc:sldChg chg="delSp modSp ord">
        <pc:chgData name="Krueger, Kristin" userId="S::kkrueger4@luc.edu::e0c685dc-225e-42cc-aeda-fd340abe3b03" providerId="AD" clId="Web-{21A8F751-C34A-3C59-B845-2511812586DF}" dt="2020-07-20T19:16:51.830" v="55"/>
        <pc:sldMkLst>
          <pc:docMk/>
          <pc:sldMk cId="0" sldId="306"/>
        </pc:sldMkLst>
        <pc:spChg chg="del topLvl">
          <ac:chgData name="Krueger, Kristin" userId="S::kkrueger4@luc.edu::e0c685dc-225e-42cc-aeda-fd340abe3b03" providerId="AD" clId="Web-{21A8F751-C34A-3C59-B845-2511812586DF}" dt="2020-07-20T19:16:44.455" v="54"/>
          <ac:spMkLst>
            <pc:docMk/>
            <pc:sldMk cId="0" sldId="306"/>
            <ac:spMk id="4" creationId="{00000000-0000-0000-0000-000000000000}"/>
          </ac:spMkLst>
        </pc:spChg>
        <pc:spChg chg="mod topLvl">
          <ac:chgData name="Krueger, Kristin" userId="S::kkrueger4@luc.edu::e0c685dc-225e-42cc-aeda-fd340abe3b03" providerId="AD" clId="Web-{21A8F751-C34A-3C59-B845-2511812586DF}" dt="2020-07-20T19:16:51.830" v="55"/>
          <ac:spMkLst>
            <pc:docMk/>
            <pc:sldMk cId="0" sldId="306"/>
            <ac:spMk id="5" creationId="{00000000-0000-0000-0000-000000000000}"/>
          </ac:spMkLst>
        </pc:spChg>
        <pc:spChg chg="mod">
          <ac:chgData name="Krueger, Kristin" userId="S::kkrueger4@luc.edu::e0c685dc-225e-42cc-aeda-fd340abe3b03" providerId="AD" clId="Web-{21A8F751-C34A-3C59-B845-2511812586DF}" dt="2020-07-20T19:16:39.502" v="52" actId="20577"/>
          <ac:spMkLst>
            <pc:docMk/>
            <pc:sldMk cId="0" sldId="306"/>
            <ac:spMk id="12" creationId="{00000000-0000-0000-0000-000000000000}"/>
          </ac:spMkLst>
        </pc:spChg>
        <pc:grpChg chg="del">
          <ac:chgData name="Krueger, Kristin" userId="S::kkrueger4@luc.edu::e0c685dc-225e-42cc-aeda-fd340abe3b03" providerId="AD" clId="Web-{21A8F751-C34A-3C59-B845-2511812586DF}" dt="2020-07-20T19:16:44.455" v="54"/>
          <ac:grpSpMkLst>
            <pc:docMk/>
            <pc:sldMk cId="0" sldId="306"/>
            <ac:grpSpMk id="3" creationId="{00000000-0000-0000-0000-000000000000}"/>
          </ac:grpSpMkLst>
        </pc:grpChg>
      </pc:sldChg>
      <pc:sldChg chg="ord">
        <pc:chgData name="Krueger, Kristin" userId="S::kkrueger4@luc.edu::e0c685dc-225e-42cc-aeda-fd340abe3b03" providerId="AD" clId="Web-{21A8F751-C34A-3C59-B845-2511812586DF}" dt="2020-07-20T19:13:38.848" v="10"/>
        <pc:sldMkLst>
          <pc:docMk/>
          <pc:sldMk cId="0" sldId="307"/>
        </pc:sldMkLst>
      </pc:sldChg>
      <pc:sldChg chg="modSp mod ord setBg">
        <pc:chgData name="Krueger, Kristin" userId="S::kkrueger4@luc.edu::e0c685dc-225e-42cc-aeda-fd340abe3b03" providerId="AD" clId="Web-{21A8F751-C34A-3C59-B845-2511812586DF}" dt="2020-07-20T19:18:18.689" v="64"/>
        <pc:sldMkLst>
          <pc:docMk/>
          <pc:sldMk cId="0" sldId="308"/>
        </pc:sldMkLst>
        <pc:spChg chg="mod">
          <ac:chgData name="Krueger, Kristin" userId="S::kkrueger4@luc.edu::e0c685dc-225e-42cc-aeda-fd340abe3b03" providerId="AD" clId="Web-{21A8F751-C34A-3C59-B845-2511812586DF}" dt="2020-07-20T19:18:18.689" v="64"/>
          <ac:spMkLst>
            <pc:docMk/>
            <pc:sldMk cId="0" sldId="308"/>
            <ac:spMk id="3" creationId="{00000000-0000-0000-0000-000000000000}"/>
          </ac:spMkLst>
        </pc:spChg>
        <pc:spChg chg="mod">
          <ac:chgData name="Krueger, Kristin" userId="S::kkrueger4@luc.edu::e0c685dc-225e-42cc-aeda-fd340abe3b03" providerId="AD" clId="Web-{21A8F751-C34A-3C59-B845-2511812586DF}" dt="2020-07-20T19:18:15.017" v="63"/>
          <ac:spMkLst>
            <pc:docMk/>
            <pc:sldMk cId="0" sldId="308"/>
            <ac:spMk id="4" creationId="{00000000-0000-0000-0000-000000000000}"/>
          </ac:spMkLst>
        </pc:spChg>
      </pc:sldChg>
      <pc:sldChg chg="mod ord setBg">
        <pc:chgData name="Krueger, Kristin" userId="S::kkrueger4@luc.edu::e0c685dc-225e-42cc-aeda-fd340abe3b03" providerId="AD" clId="Web-{21A8F751-C34A-3C59-B845-2511812586DF}" dt="2020-07-20T19:17:53.096" v="61"/>
        <pc:sldMkLst>
          <pc:docMk/>
          <pc:sldMk cId="2956338285" sldId="309"/>
        </pc:sldMkLst>
      </pc:sldChg>
      <pc:sldChg chg="ord">
        <pc:chgData name="Krueger, Kristin" userId="S::kkrueger4@luc.edu::e0c685dc-225e-42cc-aeda-fd340abe3b03" providerId="AD" clId="Web-{21A8F751-C34A-3C59-B845-2511812586DF}" dt="2020-07-20T19:13:38.848" v="7"/>
        <pc:sldMkLst>
          <pc:docMk/>
          <pc:sldMk cId="0" sldId="310"/>
        </pc:sldMkLst>
      </pc:sldChg>
    </pc:docChg>
  </pc:docChgLst>
  <pc:docChgLst>
    <pc:chgData name="Mansbach, Jessica" userId="S::jmansbach@luc.edu::3a957208-1341-4afb-8522-07c4f5455046" providerId="AD" clId="Web-{52BA7705-BADE-5C52-E7D4-C4DB1B676C49}"/>
    <pc:docChg chg="addSld delSld modSld sldOrd">
      <pc:chgData name="Mansbach, Jessica" userId="S::jmansbach@luc.edu::3a957208-1341-4afb-8522-07c4f5455046" providerId="AD" clId="Web-{52BA7705-BADE-5C52-E7D4-C4DB1B676C49}" dt="2020-07-20T20:09:54.829" v="1364" actId="20577"/>
      <pc:docMkLst>
        <pc:docMk/>
      </pc:docMkLst>
      <pc:sldChg chg="addSp delSp modSp">
        <pc:chgData name="Mansbach, Jessica" userId="S::jmansbach@luc.edu::3a957208-1341-4afb-8522-07c4f5455046" providerId="AD" clId="Web-{52BA7705-BADE-5C52-E7D4-C4DB1B676C49}" dt="2020-07-20T20:08:53.688" v="1361" actId="20577"/>
        <pc:sldMkLst>
          <pc:docMk/>
          <pc:sldMk cId="3601205707" sldId="261"/>
        </pc:sldMkLst>
        <pc:spChg chg="mod">
          <ac:chgData name="Mansbach, Jessica" userId="S::jmansbach@luc.edu::3a957208-1341-4afb-8522-07c4f5455046" providerId="AD" clId="Web-{52BA7705-BADE-5C52-E7D4-C4DB1B676C49}" dt="2020-07-20T20:06:05.858" v="1116" actId="14100"/>
          <ac:spMkLst>
            <pc:docMk/>
            <pc:sldMk cId="3601205707" sldId="261"/>
            <ac:spMk id="2" creationId="{60454646-4FD7-462A-83BA-25A3A7674E4B}"/>
          </ac:spMkLst>
        </pc:spChg>
        <pc:spChg chg="del">
          <ac:chgData name="Mansbach, Jessica" userId="S::jmansbach@luc.edu::3a957208-1341-4afb-8522-07c4f5455046" providerId="AD" clId="Web-{52BA7705-BADE-5C52-E7D4-C4DB1B676C49}" dt="2020-07-20T19:55:41.776" v="675"/>
          <ac:spMkLst>
            <pc:docMk/>
            <pc:sldMk cId="3601205707" sldId="261"/>
            <ac:spMk id="3" creationId="{6BB091FD-00A6-42DA-B5C9-EEBC8B72F02A}"/>
          </ac:spMkLst>
        </pc:spChg>
        <pc:spChg chg="add mod">
          <ac:chgData name="Mansbach, Jessica" userId="S::jmansbach@luc.edu::3a957208-1341-4afb-8522-07c4f5455046" providerId="AD" clId="Web-{52BA7705-BADE-5C52-E7D4-C4DB1B676C49}" dt="2020-07-20T20:08:53.688" v="1361" actId="20577"/>
          <ac:spMkLst>
            <pc:docMk/>
            <pc:sldMk cId="3601205707" sldId="261"/>
            <ac:spMk id="5" creationId="{8D4D84CD-0B97-4952-9C4F-B5CDCD193023}"/>
          </ac:spMkLst>
        </pc:spChg>
        <pc:spChg chg="mod">
          <ac:chgData name="Mansbach, Jessica" userId="S::jmansbach@luc.edu::3a957208-1341-4afb-8522-07c4f5455046" providerId="AD" clId="Web-{52BA7705-BADE-5C52-E7D4-C4DB1B676C49}" dt="2020-07-20T20:07:02.515" v="1221" actId="20577"/>
          <ac:spMkLst>
            <pc:docMk/>
            <pc:sldMk cId="3601205707" sldId="261"/>
            <ac:spMk id="10" creationId="{D18046FB-44EA-4FD8-A585-EA09A319B2D0}"/>
          </ac:spMkLst>
        </pc:spChg>
      </pc:sldChg>
      <pc:sldChg chg="del">
        <pc:chgData name="Mansbach, Jessica" userId="S::jmansbach@luc.edu::3a957208-1341-4afb-8522-07c4f5455046" providerId="AD" clId="Web-{52BA7705-BADE-5C52-E7D4-C4DB1B676C49}" dt="2020-07-20T20:08:55.406" v="1363"/>
        <pc:sldMkLst>
          <pc:docMk/>
          <pc:sldMk cId="1128583783" sldId="263"/>
        </pc:sldMkLst>
      </pc:sldChg>
      <pc:sldChg chg="addSp delSp modSp mod ord setBg setClrOvrMap">
        <pc:chgData name="Mansbach, Jessica" userId="S::jmansbach@luc.edu::3a957208-1341-4afb-8522-07c4f5455046" providerId="AD" clId="Web-{52BA7705-BADE-5C52-E7D4-C4DB1B676C49}" dt="2020-07-20T19:39:23.050" v="672"/>
        <pc:sldMkLst>
          <pc:docMk/>
          <pc:sldMk cId="1088923209" sldId="275"/>
        </pc:sldMkLst>
        <pc:spChg chg="mod">
          <ac:chgData name="Mansbach, Jessica" userId="S::jmansbach@luc.edu::3a957208-1341-4afb-8522-07c4f5455046" providerId="AD" clId="Web-{52BA7705-BADE-5C52-E7D4-C4DB1B676C49}" dt="2020-07-20T19:39:23.050" v="672"/>
          <ac:spMkLst>
            <pc:docMk/>
            <pc:sldMk cId="1088923209" sldId="275"/>
            <ac:spMk id="2" creationId="{DFA4FE7E-D2FA-4F88-9C04-D03B5ED379DF}"/>
          </ac:spMkLst>
        </pc:spChg>
        <pc:spChg chg="add del mod">
          <ac:chgData name="Mansbach, Jessica" userId="S::jmansbach@luc.edu::3a957208-1341-4afb-8522-07c4f5455046" providerId="AD" clId="Web-{52BA7705-BADE-5C52-E7D4-C4DB1B676C49}" dt="2020-07-20T19:39:23.050" v="672"/>
          <ac:spMkLst>
            <pc:docMk/>
            <pc:sldMk cId="1088923209" sldId="275"/>
            <ac:spMk id="3" creationId="{E3265F8B-709D-4B64-BC6D-F103B79D0442}"/>
          </ac:spMkLst>
        </pc:spChg>
        <pc:spChg chg="add del">
          <ac:chgData name="Mansbach, Jessica" userId="S::jmansbach@luc.edu::3a957208-1341-4afb-8522-07c4f5455046" providerId="AD" clId="Web-{52BA7705-BADE-5C52-E7D4-C4DB1B676C49}" dt="2020-07-20T19:39:23.034" v="671"/>
          <ac:spMkLst>
            <pc:docMk/>
            <pc:sldMk cId="1088923209" sldId="275"/>
            <ac:spMk id="7" creationId="{C5E6CFF1-2F42-4E10-9A97-F116F46F53FE}"/>
          </ac:spMkLst>
        </pc:spChg>
        <pc:spChg chg="add del">
          <ac:chgData name="Mansbach, Jessica" userId="S::jmansbach@luc.edu::3a957208-1341-4afb-8522-07c4f5455046" providerId="AD" clId="Web-{52BA7705-BADE-5C52-E7D4-C4DB1B676C49}" dt="2020-07-20T19:39:16.988" v="669"/>
          <ac:spMkLst>
            <pc:docMk/>
            <pc:sldMk cId="1088923209" sldId="275"/>
            <ac:spMk id="8" creationId="{E8A8EAB8-D2FF-444D-B34B-7D32F106AD0E}"/>
          </ac:spMkLst>
        </pc:spChg>
        <pc:spChg chg="add">
          <ac:chgData name="Mansbach, Jessica" userId="S::jmansbach@luc.edu::3a957208-1341-4afb-8522-07c4f5455046" providerId="AD" clId="Web-{52BA7705-BADE-5C52-E7D4-C4DB1B676C49}" dt="2020-07-20T19:39:23.050" v="672"/>
          <ac:spMkLst>
            <pc:docMk/>
            <pc:sldMk cId="1088923209" sldId="275"/>
            <ac:spMk id="11" creationId="{3B854194-185D-494D-905C-7C7CB2E30F6E}"/>
          </ac:spMkLst>
        </pc:spChg>
        <pc:spChg chg="add">
          <ac:chgData name="Mansbach, Jessica" userId="S::jmansbach@luc.edu::3a957208-1341-4afb-8522-07c4f5455046" providerId="AD" clId="Web-{52BA7705-BADE-5C52-E7D4-C4DB1B676C49}" dt="2020-07-20T19:39:23.050" v="672"/>
          <ac:spMkLst>
            <pc:docMk/>
            <pc:sldMk cId="1088923209" sldId="275"/>
            <ac:spMk id="13" creationId="{B4F5FA0D-0104-4987-8241-EFF7C85B88DE}"/>
          </ac:spMkLst>
        </pc:spChg>
        <pc:graphicFrameChg chg="add del">
          <ac:chgData name="Mansbach, Jessica" userId="S::jmansbach@luc.edu::3a957208-1341-4afb-8522-07c4f5455046" providerId="AD" clId="Web-{52BA7705-BADE-5C52-E7D4-C4DB1B676C49}" dt="2020-07-20T19:39:23.034" v="671"/>
          <ac:graphicFrameMkLst>
            <pc:docMk/>
            <pc:sldMk cId="1088923209" sldId="275"/>
            <ac:graphicFrameMk id="5" creationId="{53BE7AEA-E6D4-439B-9AEB-A4551B4E84EC}"/>
          </ac:graphicFrameMkLst>
        </pc:graphicFrameChg>
        <pc:picChg chg="add del">
          <ac:chgData name="Mansbach, Jessica" userId="S::jmansbach@luc.edu::3a957208-1341-4afb-8522-07c4f5455046" providerId="AD" clId="Web-{52BA7705-BADE-5C52-E7D4-C4DB1B676C49}" dt="2020-07-20T19:39:23.034" v="671"/>
          <ac:picMkLst>
            <pc:docMk/>
            <pc:sldMk cId="1088923209" sldId="275"/>
            <ac:picMk id="6" creationId="{5154B828-A49F-447B-BFCA-0E220104E9AD}"/>
          </ac:picMkLst>
        </pc:picChg>
        <pc:picChg chg="add">
          <ac:chgData name="Mansbach, Jessica" userId="S::jmansbach@luc.edu::3a957208-1341-4afb-8522-07c4f5455046" providerId="AD" clId="Web-{52BA7705-BADE-5C52-E7D4-C4DB1B676C49}" dt="2020-07-20T19:39:23.050" v="672"/>
          <ac:picMkLst>
            <pc:docMk/>
            <pc:sldMk cId="1088923209" sldId="275"/>
            <ac:picMk id="14" creationId="{2897127E-6CEF-446C-BE87-93B7C46E49D1}"/>
          </ac:picMkLst>
        </pc:picChg>
        <pc:cxnChg chg="add del">
          <ac:chgData name="Mansbach, Jessica" userId="S::jmansbach@luc.edu::3a957208-1341-4afb-8522-07c4f5455046" providerId="AD" clId="Web-{52BA7705-BADE-5C52-E7D4-C4DB1B676C49}" dt="2020-07-20T19:39:23.034" v="671"/>
          <ac:cxnSpMkLst>
            <pc:docMk/>
            <pc:sldMk cId="1088923209" sldId="275"/>
            <ac:cxnSpMk id="9" creationId="{67182200-4859-4C8D-BCBB-55B245C28BA3}"/>
          </ac:cxnSpMkLst>
        </pc:cxnChg>
        <pc:cxnChg chg="add del">
          <ac:chgData name="Mansbach, Jessica" userId="S::jmansbach@luc.edu::3a957208-1341-4afb-8522-07c4f5455046" providerId="AD" clId="Web-{52BA7705-BADE-5C52-E7D4-C4DB1B676C49}" dt="2020-07-20T19:39:16.988" v="669"/>
          <ac:cxnSpMkLst>
            <pc:docMk/>
            <pc:sldMk cId="1088923209" sldId="275"/>
            <ac:cxnSpMk id="10" creationId="{067633D1-6EE6-4118-B9F0-B363477BEE7A}"/>
          </ac:cxnSpMkLst>
        </pc:cxnChg>
        <pc:cxnChg chg="add del">
          <ac:chgData name="Mansbach, Jessica" userId="S::jmansbach@luc.edu::3a957208-1341-4afb-8522-07c4f5455046" providerId="AD" clId="Web-{52BA7705-BADE-5C52-E7D4-C4DB1B676C49}" dt="2020-07-20T19:39:16.988" v="669"/>
          <ac:cxnSpMkLst>
            <pc:docMk/>
            <pc:sldMk cId="1088923209" sldId="275"/>
            <ac:cxnSpMk id="12" creationId="{4AD7FFC6-42A9-49CB-B5E9-B3F6B038331B}"/>
          </ac:cxnSpMkLst>
        </pc:cxnChg>
      </pc:sldChg>
      <pc:sldChg chg="addSp modSp mod ord setBg">
        <pc:chgData name="Mansbach, Jessica" userId="S::jmansbach@luc.edu::3a957208-1341-4afb-8522-07c4f5455046" providerId="AD" clId="Web-{52BA7705-BADE-5C52-E7D4-C4DB1B676C49}" dt="2020-07-20T19:39:32.456" v="673"/>
        <pc:sldMkLst>
          <pc:docMk/>
          <pc:sldMk cId="96657413" sldId="279"/>
        </pc:sldMkLst>
        <pc:spChg chg="mod">
          <ac:chgData name="Mansbach, Jessica" userId="S::jmansbach@luc.edu::3a957208-1341-4afb-8522-07c4f5455046" providerId="AD" clId="Web-{52BA7705-BADE-5C52-E7D4-C4DB1B676C49}" dt="2020-07-20T19:39:32.456" v="673"/>
          <ac:spMkLst>
            <pc:docMk/>
            <pc:sldMk cId="96657413" sldId="279"/>
            <ac:spMk id="2" creationId="{4FB211C4-9504-4E87-AE00-DC501D954583}"/>
          </ac:spMkLst>
        </pc:spChg>
        <pc:spChg chg="mod">
          <ac:chgData name="Mansbach, Jessica" userId="S::jmansbach@luc.edu::3a957208-1341-4afb-8522-07c4f5455046" providerId="AD" clId="Web-{52BA7705-BADE-5C52-E7D4-C4DB1B676C49}" dt="2020-07-20T19:39:32.456" v="673"/>
          <ac:spMkLst>
            <pc:docMk/>
            <pc:sldMk cId="96657413" sldId="279"/>
            <ac:spMk id="3" creationId="{FE40A3C4-4825-4671-93C1-EBAF3561E12E}"/>
          </ac:spMkLst>
        </pc:spChg>
        <pc:spChg chg="add">
          <ac:chgData name="Mansbach, Jessica" userId="S::jmansbach@luc.edu::3a957208-1341-4afb-8522-07c4f5455046" providerId="AD" clId="Web-{52BA7705-BADE-5C52-E7D4-C4DB1B676C49}" dt="2020-07-20T19:39:32.456" v="673"/>
          <ac:spMkLst>
            <pc:docMk/>
            <pc:sldMk cId="96657413" sldId="279"/>
            <ac:spMk id="8" creationId="{3B854194-185D-494D-905C-7C7CB2E30F6E}"/>
          </ac:spMkLst>
        </pc:spChg>
        <pc:spChg chg="add">
          <ac:chgData name="Mansbach, Jessica" userId="S::jmansbach@luc.edu::3a957208-1341-4afb-8522-07c4f5455046" providerId="AD" clId="Web-{52BA7705-BADE-5C52-E7D4-C4DB1B676C49}" dt="2020-07-20T19:39:32.456" v="673"/>
          <ac:spMkLst>
            <pc:docMk/>
            <pc:sldMk cId="96657413" sldId="279"/>
            <ac:spMk id="10" creationId="{B4F5FA0D-0104-4987-8241-EFF7C85B88DE}"/>
          </ac:spMkLst>
        </pc:spChg>
        <pc:picChg chg="add">
          <ac:chgData name="Mansbach, Jessica" userId="S::jmansbach@luc.edu::3a957208-1341-4afb-8522-07c4f5455046" providerId="AD" clId="Web-{52BA7705-BADE-5C52-E7D4-C4DB1B676C49}" dt="2020-07-20T19:39:32.456" v="673"/>
          <ac:picMkLst>
            <pc:docMk/>
            <pc:sldMk cId="96657413" sldId="279"/>
            <ac:picMk id="12" creationId="{2897127E-6CEF-446C-BE87-93B7C46E49D1}"/>
          </ac:picMkLst>
        </pc:picChg>
      </pc:sldChg>
      <pc:sldChg chg="addSp modSp mod ord setBg">
        <pc:chgData name="Mansbach, Jessica" userId="S::jmansbach@luc.edu::3a957208-1341-4afb-8522-07c4f5455046" providerId="AD" clId="Web-{52BA7705-BADE-5C52-E7D4-C4DB1B676C49}" dt="2020-07-20T19:39:40.081" v="674"/>
        <pc:sldMkLst>
          <pc:docMk/>
          <pc:sldMk cId="1321639337" sldId="280"/>
        </pc:sldMkLst>
        <pc:spChg chg="mod">
          <ac:chgData name="Mansbach, Jessica" userId="S::jmansbach@luc.edu::3a957208-1341-4afb-8522-07c4f5455046" providerId="AD" clId="Web-{52BA7705-BADE-5C52-E7D4-C4DB1B676C49}" dt="2020-07-20T19:39:40.081" v="674"/>
          <ac:spMkLst>
            <pc:docMk/>
            <pc:sldMk cId="1321639337" sldId="280"/>
            <ac:spMk id="2" creationId="{56A4DAC4-983A-4C76-B07F-05761BD54E9B}"/>
          </ac:spMkLst>
        </pc:spChg>
        <pc:spChg chg="mod">
          <ac:chgData name="Mansbach, Jessica" userId="S::jmansbach@luc.edu::3a957208-1341-4afb-8522-07c4f5455046" providerId="AD" clId="Web-{52BA7705-BADE-5C52-E7D4-C4DB1B676C49}" dt="2020-07-20T19:39:40.081" v="674"/>
          <ac:spMkLst>
            <pc:docMk/>
            <pc:sldMk cId="1321639337" sldId="280"/>
            <ac:spMk id="3" creationId="{5126F9B6-F006-41AD-A3D7-84DA67A859FB}"/>
          </ac:spMkLst>
        </pc:spChg>
        <pc:spChg chg="add">
          <ac:chgData name="Mansbach, Jessica" userId="S::jmansbach@luc.edu::3a957208-1341-4afb-8522-07c4f5455046" providerId="AD" clId="Web-{52BA7705-BADE-5C52-E7D4-C4DB1B676C49}" dt="2020-07-20T19:39:40.081" v="674"/>
          <ac:spMkLst>
            <pc:docMk/>
            <pc:sldMk cId="1321639337" sldId="280"/>
            <ac:spMk id="8" creationId="{3B854194-185D-494D-905C-7C7CB2E30F6E}"/>
          </ac:spMkLst>
        </pc:spChg>
        <pc:spChg chg="add">
          <ac:chgData name="Mansbach, Jessica" userId="S::jmansbach@luc.edu::3a957208-1341-4afb-8522-07c4f5455046" providerId="AD" clId="Web-{52BA7705-BADE-5C52-E7D4-C4DB1B676C49}" dt="2020-07-20T19:39:40.081" v="674"/>
          <ac:spMkLst>
            <pc:docMk/>
            <pc:sldMk cId="1321639337" sldId="280"/>
            <ac:spMk id="10" creationId="{B4F5FA0D-0104-4987-8241-EFF7C85B88DE}"/>
          </ac:spMkLst>
        </pc:spChg>
        <pc:picChg chg="add">
          <ac:chgData name="Mansbach, Jessica" userId="S::jmansbach@luc.edu::3a957208-1341-4afb-8522-07c4f5455046" providerId="AD" clId="Web-{52BA7705-BADE-5C52-E7D4-C4DB1B676C49}" dt="2020-07-20T19:39:40.081" v="674"/>
          <ac:picMkLst>
            <pc:docMk/>
            <pc:sldMk cId="1321639337" sldId="280"/>
            <ac:picMk id="12" creationId="{2897127E-6CEF-446C-BE87-93B7C46E49D1}"/>
          </ac:picMkLst>
        </pc:picChg>
      </pc:sldChg>
      <pc:sldChg chg="modNotes">
        <pc:chgData name="Mansbach, Jessica" userId="S::jmansbach@luc.edu::3a957208-1341-4afb-8522-07c4f5455046" providerId="AD" clId="Web-{52BA7705-BADE-5C52-E7D4-C4DB1B676C49}" dt="2020-07-20T19:12:18.194" v="18"/>
        <pc:sldMkLst>
          <pc:docMk/>
          <pc:sldMk cId="3507733248" sldId="287"/>
        </pc:sldMkLst>
      </pc:sldChg>
      <pc:sldChg chg="del">
        <pc:chgData name="Mansbach, Jessica" userId="S::jmansbach@luc.edu::3a957208-1341-4afb-8522-07c4f5455046" providerId="AD" clId="Web-{52BA7705-BADE-5C52-E7D4-C4DB1B676C49}" dt="2020-07-20T19:29:42.390" v="39"/>
        <pc:sldMkLst>
          <pc:docMk/>
          <pc:sldMk cId="528821421" sldId="290"/>
        </pc:sldMkLst>
      </pc:sldChg>
      <pc:sldChg chg="del">
        <pc:chgData name="Mansbach, Jessica" userId="S::jmansbach@luc.edu::3a957208-1341-4afb-8522-07c4f5455046" providerId="AD" clId="Web-{52BA7705-BADE-5C52-E7D4-C4DB1B676C49}" dt="2020-07-20T19:29:45.718" v="40"/>
        <pc:sldMkLst>
          <pc:docMk/>
          <pc:sldMk cId="2512330069" sldId="295"/>
        </pc:sldMkLst>
      </pc:sldChg>
      <pc:sldChg chg="del">
        <pc:chgData name="Mansbach, Jessica" userId="S::jmansbach@luc.edu::3a957208-1341-4afb-8522-07c4f5455046" providerId="AD" clId="Web-{52BA7705-BADE-5C52-E7D4-C4DB1B676C49}" dt="2020-07-20T19:23:36.027" v="19"/>
        <pc:sldMkLst>
          <pc:docMk/>
          <pc:sldMk cId="0" sldId="300"/>
        </pc:sldMkLst>
      </pc:sldChg>
      <pc:sldChg chg="ord">
        <pc:chgData name="Mansbach, Jessica" userId="S::jmansbach@luc.edu::3a957208-1341-4afb-8522-07c4f5455046" providerId="AD" clId="Web-{52BA7705-BADE-5C52-E7D4-C4DB1B676C49}" dt="2020-07-20T19:24:17.949" v="20"/>
        <pc:sldMkLst>
          <pc:docMk/>
          <pc:sldMk cId="0" sldId="305"/>
        </pc:sldMkLst>
      </pc:sldChg>
      <pc:sldChg chg="modSp">
        <pc:chgData name="Mansbach, Jessica" userId="S::jmansbach@luc.edu::3a957208-1341-4afb-8522-07c4f5455046" providerId="AD" clId="Web-{52BA7705-BADE-5C52-E7D4-C4DB1B676C49}" dt="2020-07-20T19:29:16.952" v="37" actId="20577"/>
        <pc:sldMkLst>
          <pc:docMk/>
          <pc:sldMk cId="2956338285" sldId="309"/>
        </pc:sldMkLst>
        <pc:spChg chg="mod">
          <ac:chgData name="Mansbach, Jessica" userId="S::jmansbach@luc.edu::3a957208-1341-4afb-8522-07c4f5455046" providerId="AD" clId="Web-{52BA7705-BADE-5C52-E7D4-C4DB1B676C49}" dt="2020-07-20T19:29:16.952" v="37" actId="20577"/>
          <ac:spMkLst>
            <pc:docMk/>
            <pc:sldMk cId="2956338285" sldId="309"/>
            <ac:spMk id="5" creationId="{00000000-0000-0000-0000-000000000000}"/>
          </ac:spMkLst>
        </pc:spChg>
      </pc:sldChg>
      <pc:sldChg chg="modSp new">
        <pc:chgData name="Mansbach, Jessica" userId="S::jmansbach@luc.edu::3a957208-1341-4afb-8522-07c4f5455046" providerId="AD" clId="Web-{52BA7705-BADE-5C52-E7D4-C4DB1B676C49}" dt="2020-07-20T19:32:39.469" v="165" actId="20577"/>
        <pc:sldMkLst>
          <pc:docMk/>
          <pc:sldMk cId="2800287679" sldId="311"/>
        </pc:sldMkLst>
        <pc:spChg chg="mod">
          <ac:chgData name="Mansbach, Jessica" userId="S::jmansbach@luc.edu::3a957208-1341-4afb-8522-07c4f5455046" providerId="AD" clId="Web-{52BA7705-BADE-5C52-E7D4-C4DB1B676C49}" dt="2020-07-20T19:32:39.469" v="165" actId="20577"/>
          <ac:spMkLst>
            <pc:docMk/>
            <pc:sldMk cId="2800287679" sldId="311"/>
            <ac:spMk id="2" creationId="{7C116E8D-93A2-4DB1-B154-786CF7E09520}"/>
          </ac:spMkLst>
        </pc:spChg>
        <pc:spChg chg="mod">
          <ac:chgData name="Mansbach, Jessica" userId="S::jmansbach@luc.edu::3a957208-1341-4afb-8522-07c4f5455046" providerId="AD" clId="Web-{52BA7705-BADE-5C52-E7D4-C4DB1B676C49}" dt="2020-07-20T19:31:13.594" v="61" actId="20577"/>
          <ac:spMkLst>
            <pc:docMk/>
            <pc:sldMk cId="2800287679" sldId="311"/>
            <ac:spMk id="3" creationId="{D59EA236-397E-4DEC-948F-6402A798A6EF}"/>
          </ac:spMkLst>
        </pc:spChg>
      </pc:sldChg>
      <pc:sldChg chg="modSp new">
        <pc:chgData name="Mansbach, Jessica" userId="S::jmansbach@luc.edu::3a957208-1341-4afb-8522-07c4f5455046" providerId="AD" clId="Web-{52BA7705-BADE-5C52-E7D4-C4DB1B676C49}" dt="2020-07-20T20:09:54.829" v="1364" actId="20577"/>
        <pc:sldMkLst>
          <pc:docMk/>
          <pc:sldMk cId="1147979715" sldId="312"/>
        </pc:sldMkLst>
        <pc:spChg chg="mod">
          <ac:chgData name="Mansbach, Jessica" userId="S::jmansbach@luc.edu::3a957208-1341-4afb-8522-07c4f5455046" providerId="AD" clId="Web-{52BA7705-BADE-5C52-E7D4-C4DB1B676C49}" dt="2020-07-20T20:09:54.829" v="1364" actId="20577"/>
          <ac:spMkLst>
            <pc:docMk/>
            <pc:sldMk cId="1147979715" sldId="312"/>
            <ac:spMk id="2" creationId="{9C960C0D-0EBC-403D-B630-4B6F7DC80F57}"/>
          </ac:spMkLst>
        </pc:spChg>
        <pc:spChg chg="mod">
          <ac:chgData name="Mansbach, Jessica" userId="S::jmansbach@luc.edu::3a957208-1341-4afb-8522-07c4f5455046" providerId="AD" clId="Web-{52BA7705-BADE-5C52-E7D4-C4DB1B676C49}" dt="2020-07-20T19:34:38.048" v="271" actId="20577"/>
          <ac:spMkLst>
            <pc:docMk/>
            <pc:sldMk cId="1147979715" sldId="312"/>
            <ac:spMk id="3" creationId="{6B0C97E0-2F7C-4359-89E9-05724AE49BE4}"/>
          </ac:spMkLst>
        </pc:spChg>
      </pc:sldChg>
      <pc:sldChg chg="addSp modSp new mod setBg setClrOvrMap">
        <pc:chgData name="Mansbach, Jessica" userId="S::jmansbach@luc.edu::3a957208-1341-4afb-8522-07c4f5455046" providerId="AD" clId="Web-{52BA7705-BADE-5C52-E7D4-C4DB1B676C49}" dt="2020-07-20T19:38:46.112" v="667"/>
        <pc:sldMkLst>
          <pc:docMk/>
          <pc:sldMk cId="1847793374" sldId="313"/>
        </pc:sldMkLst>
        <pc:spChg chg="mod">
          <ac:chgData name="Mansbach, Jessica" userId="S::jmansbach@luc.edu::3a957208-1341-4afb-8522-07c4f5455046" providerId="AD" clId="Web-{52BA7705-BADE-5C52-E7D4-C4DB1B676C49}" dt="2020-07-20T19:38:46.112" v="667"/>
          <ac:spMkLst>
            <pc:docMk/>
            <pc:sldMk cId="1847793374" sldId="313"/>
            <ac:spMk id="2" creationId="{43B69BFE-FC42-45FA-B0A0-B72E0B3C1D16}"/>
          </ac:spMkLst>
        </pc:spChg>
        <pc:spChg chg="mod">
          <ac:chgData name="Mansbach, Jessica" userId="S::jmansbach@luc.edu::3a957208-1341-4afb-8522-07c4f5455046" providerId="AD" clId="Web-{52BA7705-BADE-5C52-E7D4-C4DB1B676C49}" dt="2020-07-20T19:38:46.112" v="667"/>
          <ac:spMkLst>
            <pc:docMk/>
            <pc:sldMk cId="1847793374" sldId="313"/>
            <ac:spMk id="3" creationId="{AF58CEE6-78EC-4E9F-9ECF-C662EC4C325F}"/>
          </ac:spMkLst>
        </pc:spChg>
        <pc:spChg chg="add">
          <ac:chgData name="Mansbach, Jessica" userId="S::jmansbach@luc.edu::3a957208-1341-4afb-8522-07c4f5455046" providerId="AD" clId="Web-{52BA7705-BADE-5C52-E7D4-C4DB1B676C49}" dt="2020-07-20T19:38:46.112" v="667"/>
          <ac:spMkLst>
            <pc:docMk/>
            <pc:sldMk cId="1847793374" sldId="313"/>
            <ac:spMk id="9" creationId="{0671A8AE-40A1-4631-A6B8-581AFF065482}"/>
          </ac:spMkLst>
        </pc:spChg>
        <pc:spChg chg="add">
          <ac:chgData name="Mansbach, Jessica" userId="S::jmansbach@luc.edu::3a957208-1341-4afb-8522-07c4f5455046" providerId="AD" clId="Web-{52BA7705-BADE-5C52-E7D4-C4DB1B676C49}" dt="2020-07-20T19:38:46.112" v="667"/>
          <ac:spMkLst>
            <pc:docMk/>
            <pc:sldMk cId="1847793374" sldId="313"/>
            <ac:spMk id="11" creationId="{AB58EF07-17C2-48CF-ABB0-EEF1F17CB8F0}"/>
          </ac:spMkLst>
        </pc:spChg>
        <pc:spChg chg="add">
          <ac:chgData name="Mansbach, Jessica" userId="S::jmansbach@luc.edu::3a957208-1341-4afb-8522-07c4f5455046" providerId="AD" clId="Web-{52BA7705-BADE-5C52-E7D4-C4DB1B676C49}" dt="2020-07-20T19:38:46.112" v="667"/>
          <ac:spMkLst>
            <pc:docMk/>
            <pc:sldMk cId="1847793374" sldId="313"/>
            <ac:spMk id="13" creationId="{AF2F604E-43BE-4DC3-B983-E071523364F8}"/>
          </ac:spMkLst>
        </pc:spChg>
        <pc:spChg chg="add">
          <ac:chgData name="Mansbach, Jessica" userId="S::jmansbach@luc.edu::3a957208-1341-4afb-8522-07c4f5455046" providerId="AD" clId="Web-{52BA7705-BADE-5C52-E7D4-C4DB1B676C49}" dt="2020-07-20T19:38:46.112" v="667"/>
          <ac:spMkLst>
            <pc:docMk/>
            <pc:sldMk cId="1847793374" sldId="313"/>
            <ac:spMk id="15" creationId="{08C9B587-E65E-4B52-B37C-ABEBB6E87928}"/>
          </ac:spMkLst>
        </pc:spChg>
        <pc:picChg chg="add">
          <ac:chgData name="Mansbach, Jessica" userId="S::jmansbach@luc.edu::3a957208-1341-4afb-8522-07c4f5455046" providerId="AD" clId="Web-{52BA7705-BADE-5C52-E7D4-C4DB1B676C49}" dt="2020-07-20T19:38:46.112" v="667"/>
          <ac:picMkLst>
            <pc:docMk/>
            <pc:sldMk cId="1847793374" sldId="313"/>
            <ac:picMk id="5" creationId="{D216CDCA-3798-474E-B337-E79187D9C756}"/>
          </ac:picMkLst>
        </pc:picChg>
      </pc:sldChg>
    </pc:docChg>
  </pc:docChgLst>
  <pc:docChgLst>
    <pc:chgData name="Haarman, Susan" userId="S::shaarman@luc.edu::2655eedc-4828-4082-8b5d-310a27299747" providerId="AD" clId="Web-{DADF345B-FE88-4EEB-185E-245BD6C8579A}"/>
    <pc:docChg chg="modSld">
      <pc:chgData name="Haarman, Susan" userId="S::shaarman@luc.edu::2655eedc-4828-4082-8b5d-310a27299747" providerId="AD" clId="Web-{DADF345B-FE88-4EEB-185E-245BD6C8579A}" dt="2020-07-20T19:21:36.601" v="77" actId="20577"/>
      <pc:docMkLst>
        <pc:docMk/>
      </pc:docMkLst>
      <pc:sldChg chg="modSp">
        <pc:chgData name="Haarman, Susan" userId="S::shaarman@luc.edu::2655eedc-4828-4082-8b5d-310a27299747" providerId="AD" clId="Web-{DADF345B-FE88-4EEB-185E-245BD6C8579A}" dt="2020-07-20T19:21:36.601" v="76" actId="20577"/>
        <pc:sldMkLst>
          <pc:docMk/>
          <pc:sldMk cId="58557905" sldId="282"/>
        </pc:sldMkLst>
        <pc:spChg chg="mod">
          <ac:chgData name="Haarman, Susan" userId="S::shaarman@luc.edu::2655eedc-4828-4082-8b5d-310a27299747" providerId="AD" clId="Web-{DADF345B-FE88-4EEB-185E-245BD6C8579A}" dt="2020-07-20T19:17:44.336" v="72" actId="20577"/>
          <ac:spMkLst>
            <pc:docMk/>
            <pc:sldMk cId="58557905" sldId="282"/>
            <ac:spMk id="2" creationId="{162285ED-7C33-4157-9224-1A62DFF66128}"/>
          </ac:spMkLst>
        </pc:spChg>
        <pc:spChg chg="mod">
          <ac:chgData name="Haarman, Susan" userId="S::shaarman@luc.edu::2655eedc-4828-4082-8b5d-310a27299747" providerId="AD" clId="Web-{DADF345B-FE88-4EEB-185E-245BD6C8579A}" dt="2020-07-20T19:21:36.601" v="76" actId="20577"/>
          <ac:spMkLst>
            <pc:docMk/>
            <pc:sldMk cId="58557905" sldId="282"/>
            <ac:spMk id="3" creationId="{C4822FE1-3549-4E71-BF80-E54A66F6FCEE}"/>
          </ac:spMkLst>
        </pc:spChg>
      </pc:sldChg>
    </pc:docChg>
  </pc:docChgLst>
  <pc:docChgLst>
    <pc:chgData name="Haarman, Susan" userId="S::shaarman@luc.edu::2655eedc-4828-4082-8b5d-310a27299747" providerId="AD" clId="Web-{CD0CDA50-646B-136C-563D-E0A4A879D00C}"/>
    <pc:docChg chg="delSld modSld sldOrd">
      <pc:chgData name="Haarman, Susan" userId="S::shaarman@luc.edu::2655eedc-4828-4082-8b5d-310a27299747" providerId="AD" clId="Web-{CD0CDA50-646B-136C-563D-E0A4A879D00C}" dt="2020-07-20T14:36:16.006" v="411" actId="14100"/>
      <pc:docMkLst>
        <pc:docMk/>
      </pc:docMkLst>
      <pc:sldChg chg="del">
        <pc:chgData name="Haarman, Susan" userId="S::shaarman@luc.edu::2655eedc-4828-4082-8b5d-310a27299747" providerId="AD" clId="Web-{CD0CDA50-646B-136C-563D-E0A4A879D00C}" dt="2020-07-20T14:32:22.699" v="1"/>
        <pc:sldMkLst>
          <pc:docMk/>
          <pc:sldMk cId="3312616861" sldId="264"/>
        </pc:sldMkLst>
      </pc:sldChg>
      <pc:sldChg chg="ord">
        <pc:chgData name="Haarman, Susan" userId="S::shaarman@luc.edu::2655eedc-4828-4082-8b5d-310a27299747" providerId="AD" clId="Web-{CD0CDA50-646B-136C-563D-E0A4A879D00C}" dt="2020-07-20T14:32:19.777" v="0"/>
        <pc:sldMkLst>
          <pc:docMk/>
          <pc:sldMk cId="2771244588" sldId="271"/>
        </pc:sldMkLst>
      </pc:sldChg>
      <pc:sldChg chg="modSp">
        <pc:chgData name="Haarman, Susan" userId="S::shaarman@luc.edu::2655eedc-4828-4082-8b5d-310a27299747" providerId="AD" clId="Web-{CD0CDA50-646B-136C-563D-E0A4A879D00C}" dt="2020-07-20T14:36:16.006" v="411" actId="14100"/>
        <pc:sldMkLst>
          <pc:docMk/>
          <pc:sldMk cId="2117601590" sldId="272"/>
        </pc:sldMkLst>
        <pc:spChg chg="mod">
          <ac:chgData name="Haarman, Susan" userId="S::shaarman@luc.edu::2655eedc-4828-4082-8b5d-310a27299747" providerId="AD" clId="Web-{CD0CDA50-646B-136C-563D-E0A4A879D00C}" dt="2020-07-20T14:33:47.109" v="9" actId="20577"/>
          <ac:spMkLst>
            <pc:docMk/>
            <pc:sldMk cId="2117601590" sldId="272"/>
            <ac:spMk id="2" creationId="{162285ED-7C33-4157-9224-1A62DFF66128}"/>
          </ac:spMkLst>
        </pc:spChg>
        <pc:spChg chg="mod">
          <ac:chgData name="Haarman, Susan" userId="S::shaarman@luc.edu::2655eedc-4828-4082-8b5d-310a27299747" providerId="AD" clId="Web-{CD0CDA50-646B-136C-563D-E0A4A879D00C}" dt="2020-07-20T14:36:16.006" v="411" actId="14100"/>
          <ac:spMkLst>
            <pc:docMk/>
            <pc:sldMk cId="2117601590" sldId="272"/>
            <ac:spMk id="3" creationId="{C4822FE1-3549-4E71-BF80-E54A66F6FCEE}"/>
          </ac:spMkLst>
        </pc:spChg>
      </pc:sldChg>
    </pc:docChg>
  </pc:docChgLst>
  <pc:docChgLst>
    <pc:chgData name="Hemenway, Betsy Jones" userId="S::ehemenway@luc.edu::cff1562b-7dd1-4acb-be82-b3e81d458bb2" providerId="AD" clId="Web-{52C5A545-163B-4B94-8C6F-FD7EE3D92AAB}"/>
    <pc:docChg chg="modSld">
      <pc:chgData name="Hemenway, Betsy Jones" userId="S::ehemenway@luc.edu::cff1562b-7dd1-4acb-be82-b3e81d458bb2" providerId="AD" clId="Web-{52C5A545-163B-4B94-8C6F-FD7EE3D92AAB}" dt="2020-07-20T16:22:20.457" v="69"/>
      <pc:docMkLst>
        <pc:docMk/>
      </pc:docMkLst>
      <pc:sldChg chg="modNotes">
        <pc:chgData name="Hemenway, Betsy Jones" userId="S::ehemenway@luc.edu::cff1562b-7dd1-4acb-be82-b3e81d458bb2" providerId="AD" clId="Web-{52C5A545-163B-4B94-8C6F-FD7EE3D92AAB}" dt="2020-07-20T16:22:20.457" v="69"/>
        <pc:sldMkLst>
          <pc:docMk/>
          <pc:sldMk cId="1872384980" sldId="276"/>
        </pc:sldMkLst>
      </pc:sldChg>
    </pc:docChg>
  </pc:docChgLst>
  <pc:docChgLst>
    <pc:chgData name="Hemenway, Betsy Jones" userId="S::ehemenway@luc.edu::cff1562b-7dd1-4acb-be82-b3e81d458bb2" providerId="AD" clId="Web-{2B682AC3-5E1F-2D02-279A-F1C95B8154A5}"/>
    <pc:docChg chg="addSld modSld sldOrd">
      <pc:chgData name="Hemenway, Betsy Jones" userId="S::ehemenway@luc.edu::cff1562b-7dd1-4acb-be82-b3e81d458bb2" providerId="AD" clId="Web-{2B682AC3-5E1F-2D02-279A-F1C95B8154A5}" dt="2020-07-18T20:06:00.706" v="1948" actId="20577"/>
      <pc:docMkLst>
        <pc:docMk/>
      </pc:docMkLst>
      <pc:sldChg chg="modSp new modNotes">
        <pc:chgData name="Hemenway, Betsy Jones" userId="S::ehemenway@luc.edu::cff1562b-7dd1-4acb-be82-b3e81d458bb2" providerId="AD" clId="Web-{2B682AC3-5E1F-2D02-279A-F1C95B8154A5}" dt="2020-07-18T20:05:15.735" v="1943" actId="20577"/>
        <pc:sldMkLst>
          <pc:docMk/>
          <pc:sldMk cId="1088923209" sldId="275"/>
        </pc:sldMkLst>
        <pc:spChg chg="mod">
          <ac:chgData name="Hemenway, Betsy Jones" userId="S::ehemenway@luc.edu::cff1562b-7dd1-4acb-be82-b3e81d458bb2" providerId="AD" clId="Web-{2B682AC3-5E1F-2D02-279A-F1C95B8154A5}" dt="2020-07-18T19:32:59.962" v="20" actId="20577"/>
          <ac:spMkLst>
            <pc:docMk/>
            <pc:sldMk cId="1088923209" sldId="275"/>
            <ac:spMk id="2" creationId="{DFA4FE7E-D2FA-4F88-9C04-D03B5ED379DF}"/>
          </ac:spMkLst>
        </pc:spChg>
        <pc:spChg chg="mod">
          <ac:chgData name="Hemenway, Betsy Jones" userId="S::ehemenway@luc.edu::cff1562b-7dd1-4acb-be82-b3e81d458bb2" providerId="AD" clId="Web-{2B682AC3-5E1F-2D02-279A-F1C95B8154A5}" dt="2020-07-18T20:05:15.735" v="1943" actId="20577"/>
          <ac:spMkLst>
            <pc:docMk/>
            <pc:sldMk cId="1088923209" sldId="275"/>
            <ac:spMk id="3" creationId="{E3265F8B-709D-4B64-BC6D-F103B79D0442}"/>
          </ac:spMkLst>
        </pc:spChg>
      </pc:sldChg>
      <pc:sldChg chg="modSp new modNotes">
        <pc:chgData name="Hemenway, Betsy Jones" userId="S::ehemenway@luc.edu::cff1562b-7dd1-4acb-be82-b3e81d458bb2" providerId="AD" clId="Web-{2B682AC3-5E1F-2D02-279A-F1C95B8154A5}" dt="2020-07-18T20:01:59.673" v="1857"/>
        <pc:sldMkLst>
          <pc:docMk/>
          <pc:sldMk cId="1872384980" sldId="276"/>
        </pc:sldMkLst>
        <pc:spChg chg="mod">
          <ac:chgData name="Hemenway, Betsy Jones" userId="S::ehemenway@luc.edu::cff1562b-7dd1-4acb-be82-b3e81d458bb2" providerId="AD" clId="Web-{2B682AC3-5E1F-2D02-279A-F1C95B8154A5}" dt="2020-07-18T19:34:12.072" v="42" actId="20577"/>
          <ac:spMkLst>
            <pc:docMk/>
            <pc:sldMk cId="1872384980" sldId="276"/>
            <ac:spMk id="2" creationId="{E97701D5-0875-494D-B2DF-E88593A8C61E}"/>
          </ac:spMkLst>
        </pc:spChg>
        <pc:spChg chg="mod">
          <ac:chgData name="Hemenway, Betsy Jones" userId="S::ehemenway@luc.edu::cff1562b-7dd1-4acb-be82-b3e81d458bb2" providerId="AD" clId="Web-{2B682AC3-5E1F-2D02-279A-F1C95B8154A5}" dt="2020-07-18T19:34:04.744" v="31" actId="20577"/>
          <ac:spMkLst>
            <pc:docMk/>
            <pc:sldMk cId="1872384980" sldId="276"/>
            <ac:spMk id="3" creationId="{CB7E092E-2490-4734-9A41-1A8D6D666AB1}"/>
          </ac:spMkLst>
        </pc:spChg>
      </pc:sldChg>
      <pc:sldChg chg="modSp new modNotes">
        <pc:chgData name="Hemenway, Betsy Jones" userId="S::ehemenway@luc.edu::cff1562b-7dd1-4acb-be82-b3e81d458bb2" providerId="AD" clId="Web-{2B682AC3-5E1F-2D02-279A-F1C95B8154A5}" dt="2020-07-18T20:04:07.251" v="1934"/>
        <pc:sldMkLst>
          <pc:docMk/>
          <pc:sldMk cId="744165071" sldId="277"/>
        </pc:sldMkLst>
        <pc:spChg chg="mod">
          <ac:chgData name="Hemenway, Betsy Jones" userId="S::ehemenway@luc.edu::cff1562b-7dd1-4acb-be82-b3e81d458bb2" providerId="AD" clId="Web-{2B682AC3-5E1F-2D02-279A-F1C95B8154A5}" dt="2020-07-18T19:35:26.931" v="99" actId="20577"/>
          <ac:spMkLst>
            <pc:docMk/>
            <pc:sldMk cId="744165071" sldId="277"/>
            <ac:spMk id="2" creationId="{F5D88CA4-B05E-48DF-B18E-C70CC4334838}"/>
          </ac:spMkLst>
        </pc:spChg>
        <pc:spChg chg="mod">
          <ac:chgData name="Hemenway, Betsy Jones" userId="S::ehemenway@luc.edu::cff1562b-7dd1-4acb-be82-b3e81d458bb2" providerId="AD" clId="Web-{2B682AC3-5E1F-2D02-279A-F1C95B8154A5}" dt="2020-07-18T19:35:48.400" v="106" actId="20577"/>
          <ac:spMkLst>
            <pc:docMk/>
            <pc:sldMk cId="744165071" sldId="277"/>
            <ac:spMk id="3" creationId="{45C589FA-6682-424B-8F79-1033EB203BC1}"/>
          </ac:spMkLst>
        </pc:spChg>
      </pc:sldChg>
      <pc:sldChg chg="modSp new modNotes">
        <pc:chgData name="Hemenway, Betsy Jones" userId="S::ehemenway@luc.edu::cff1562b-7dd1-4acb-be82-b3e81d458bb2" providerId="AD" clId="Web-{2B682AC3-5E1F-2D02-279A-F1C95B8154A5}" dt="2020-07-18T20:05:51.222" v="1946" actId="20577"/>
        <pc:sldMkLst>
          <pc:docMk/>
          <pc:sldMk cId="2910821046" sldId="278"/>
        </pc:sldMkLst>
        <pc:spChg chg="mod">
          <ac:chgData name="Hemenway, Betsy Jones" userId="S::ehemenway@luc.edu::cff1562b-7dd1-4acb-be82-b3e81d458bb2" providerId="AD" clId="Web-{2B682AC3-5E1F-2D02-279A-F1C95B8154A5}" dt="2020-07-18T19:36:35.041" v="123" actId="20577"/>
          <ac:spMkLst>
            <pc:docMk/>
            <pc:sldMk cId="2910821046" sldId="278"/>
            <ac:spMk id="2" creationId="{F850A98F-282F-4161-ABD9-501FEBF7E215}"/>
          </ac:spMkLst>
        </pc:spChg>
        <pc:spChg chg="mod">
          <ac:chgData name="Hemenway, Betsy Jones" userId="S::ehemenway@luc.edu::cff1562b-7dd1-4acb-be82-b3e81d458bb2" providerId="AD" clId="Web-{2B682AC3-5E1F-2D02-279A-F1C95B8154A5}" dt="2020-07-18T20:05:51.222" v="1946" actId="20577"/>
          <ac:spMkLst>
            <pc:docMk/>
            <pc:sldMk cId="2910821046" sldId="278"/>
            <ac:spMk id="3" creationId="{2D059ABD-0813-4468-9AE9-64A424525717}"/>
          </ac:spMkLst>
        </pc:spChg>
      </pc:sldChg>
      <pc:sldChg chg="modSp new ord modNotes">
        <pc:chgData name="Hemenway, Betsy Jones" userId="S::ehemenway@luc.edu::cff1562b-7dd1-4acb-be82-b3e81d458bb2" providerId="AD" clId="Web-{2B682AC3-5E1F-2D02-279A-F1C95B8154A5}" dt="2020-07-18T20:03:20.923" v="1891"/>
        <pc:sldMkLst>
          <pc:docMk/>
          <pc:sldMk cId="96657413" sldId="279"/>
        </pc:sldMkLst>
        <pc:spChg chg="mod">
          <ac:chgData name="Hemenway, Betsy Jones" userId="S::ehemenway@luc.edu::cff1562b-7dd1-4acb-be82-b3e81d458bb2" providerId="AD" clId="Web-{2B682AC3-5E1F-2D02-279A-F1C95B8154A5}" dt="2020-07-18T19:57:39.295" v="1739" actId="20577"/>
          <ac:spMkLst>
            <pc:docMk/>
            <pc:sldMk cId="96657413" sldId="279"/>
            <ac:spMk id="2" creationId="{4FB211C4-9504-4E87-AE00-DC501D954583}"/>
          </ac:spMkLst>
        </pc:spChg>
        <pc:spChg chg="mod">
          <ac:chgData name="Hemenway, Betsy Jones" userId="S::ehemenway@luc.edu::cff1562b-7dd1-4acb-be82-b3e81d458bb2" providerId="AD" clId="Web-{2B682AC3-5E1F-2D02-279A-F1C95B8154A5}" dt="2020-07-18T19:47:06.654" v="1050" actId="20577"/>
          <ac:spMkLst>
            <pc:docMk/>
            <pc:sldMk cId="96657413" sldId="279"/>
            <ac:spMk id="3" creationId="{FE40A3C4-4825-4671-93C1-EBAF3561E12E}"/>
          </ac:spMkLst>
        </pc:spChg>
      </pc:sldChg>
      <pc:sldChg chg="modSp new modNotes">
        <pc:chgData name="Hemenway, Betsy Jones" userId="S::ehemenway@luc.edu::cff1562b-7dd1-4acb-be82-b3e81d458bb2" providerId="AD" clId="Web-{2B682AC3-5E1F-2D02-279A-F1C95B8154A5}" dt="2020-07-18T20:03:44.985" v="1920"/>
        <pc:sldMkLst>
          <pc:docMk/>
          <pc:sldMk cId="1321639337" sldId="280"/>
        </pc:sldMkLst>
        <pc:spChg chg="mod">
          <ac:chgData name="Hemenway, Betsy Jones" userId="S::ehemenway@luc.edu::cff1562b-7dd1-4acb-be82-b3e81d458bb2" providerId="AD" clId="Web-{2B682AC3-5E1F-2D02-279A-F1C95B8154A5}" dt="2020-07-18T19:49:54.919" v="1187" actId="20577"/>
          <ac:spMkLst>
            <pc:docMk/>
            <pc:sldMk cId="1321639337" sldId="280"/>
            <ac:spMk id="2" creationId="{56A4DAC4-983A-4C76-B07F-05761BD54E9B}"/>
          </ac:spMkLst>
        </pc:spChg>
        <pc:spChg chg="mod">
          <ac:chgData name="Hemenway, Betsy Jones" userId="S::ehemenway@luc.edu::cff1562b-7dd1-4acb-be82-b3e81d458bb2" providerId="AD" clId="Web-{2B682AC3-5E1F-2D02-279A-F1C95B8154A5}" dt="2020-07-18T19:56:40.748" v="1735" actId="20577"/>
          <ac:spMkLst>
            <pc:docMk/>
            <pc:sldMk cId="1321639337" sldId="280"/>
            <ac:spMk id="3" creationId="{5126F9B6-F006-41AD-A3D7-84DA67A859FB}"/>
          </ac:spMkLst>
        </pc:spChg>
      </pc:sldChg>
    </pc:docChg>
  </pc:docChgLst>
  <pc:docChgLst>
    <pc:chgData name="Adkins, Sasha" userId="S::sadkins@luc.edu::e691ff57-10f2-4240-b747-06bce2037057" providerId="AD" clId="Web-{AED721D7-563F-1F7D-1CBA-D601EE92D07C}"/>
    <pc:docChg chg="addSld modSld sldOrd">
      <pc:chgData name="Adkins, Sasha" userId="S::sadkins@luc.edu::e691ff57-10f2-4240-b747-06bce2037057" providerId="AD" clId="Web-{AED721D7-563F-1F7D-1CBA-D601EE92D07C}" dt="2020-07-17T19:58:36.654" v="305"/>
      <pc:docMkLst>
        <pc:docMk/>
      </pc:docMkLst>
      <pc:sldChg chg="modNotes">
        <pc:chgData name="Adkins, Sasha" userId="S::sadkins@luc.edu::e691ff57-10f2-4240-b747-06bce2037057" providerId="AD" clId="Web-{AED721D7-563F-1F7D-1CBA-D601EE92D07C}" dt="2020-07-17T16:58:06.649" v="47"/>
        <pc:sldMkLst>
          <pc:docMk/>
          <pc:sldMk cId="2947421189" sldId="267"/>
        </pc:sldMkLst>
      </pc:sldChg>
      <pc:sldChg chg="ord modNotes">
        <pc:chgData name="Adkins, Sasha" userId="S::sadkins@luc.edu::e691ff57-10f2-4240-b747-06bce2037057" providerId="AD" clId="Web-{AED721D7-563F-1F7D-1CBA-D601EE92D07C}" dt="2020-07-17T19:57:38.306" v="303"/>
        <pc:sldMkLst>
          <pc:docMk/>
          <pc:sldMk cId="1124491612" sldId="269"/>
        </pc:sldMkLst>
      </pc:sldChg>
      <pc:sldChg chg="delSp modSp new ord">
        <pc:chgData name="Adkins, Sasha" userId="S::sadkins@luc.edu::e691ff57-10f2-4240-b747-06bce2037057" providerId="AD" clId="Web-{AED721D7-563F-1F7D-1CBA-D601EE92D07C}" dt="2020-07-17T19:57:35.993" v="302"/>
        <pc:sldMkLst>
          <pc:docMk/>
          <pc:sldMk cId="1692283025" sldId="273"/>
        </pc:sldMkLst>
        <pc:spChg chg="mod">
          <ac:chgData name="Adkins, Sasha" userId="S::sadkins@luc.edu::e691ff57-10f2-4240-b747-06bce2037057" providerId="AD" clId="Web-{AED721D7-563F-1F7D-1CBA-D601EE92D07C}" dt="2020-07-17T19:52:16.028" v="230" actId="20577"/>
          <ac:spMkLst>
            <pc:docMk/>
            <pc:sldMk cId="1692283025" sldId="273"/>
            <ac:spMk id="2" creationId="{7DBFBE7D-EB23-425E-85A5-657232BA274D}"/>
          </ac:spMkLst>
        </pc:spChg>
        <pc:spChg chg="del">
          <ac:chgData name="Adkins, Sasha" userId="S::sadkins@luc.edu::e691ff57-10f2-4240-b747-06bce2037057" providerId="AD" clId="Web-{AED721D7-563F-1F7D-1CBA-D601EE92D07C}" dt="2020-07-17T19:51:37.447" v="221"/>
          <ac:spMkLst>
            <pc:docMk/>
            <pc:sldMk cId="1692283025" sldId="273"/>
            <ac:spMk id="3" creationId="{9758ED33-4539-4E3F-8F65-F7D382CECE47}"/>
          </ac:spMkLst>
        </pc:spChg>
      </pc:sldChg>
      <pc:sldChg chg="addSp delSp modSp new mod setBg modNotes">
        <pc:chgData name="Adkins, Sasha" userId="S::sadkins@luc.edu::e691ff57-10f2-4240-b747-06bce2037057" providerId="AD" clId="Web-{AED721D7-563F-1F7D-1CBA-D601EE92D07C}" dt="2020-07-17T19:58:36.654" v="305"/>
        <pc:sldMkLst>
          <pc:docMk/>
          <pc:sldMk cId="1776629709" sldId="274"/>
        </pc:sldMkLst>
        <pc:spChg chg="del mod">
          <ac:chgData name="Adkins, Sasha" userId="S::sadkins@luc.edu::e691ff57-10f2-4240-b747-06bce2037057" providerId="AD" clId="Web-{AED721D7-563F-1F7D-1CBA-D601EE92D07C}" dt="2020-07-17T19:55:03.683" v="237"/>
          <ac:spMkLst>
            <pc:docMk/>
            <pc:sldMk cId="1776629709" sldId="274"/>
            <ac:spMk id="2" creationId="{311BABAF-B30F-4AB2-82DA-FF58D92FE5AC}"/>
          </ac:spMkLst>
        </pc:spChg>
        <pc:spChg chg="del">
          <ac:chgData name="Adkins, Sasha" userId="S::sadkins@luc.edu::e691ff57-10f2-4240-b747-06bce2037057" providerId="AD" clId="Web-{AED721D7-563F-1F7D-1CBA-D601EE92D07C}" dt="2020-07-17T19:55:08.590" v="239"/>
          <ac:spMkLst>
            <pc:docMk/>
            <pc:sldMk cId="1776629709" sldId="274"/>
            <ac:spMk id="3" creationId="{523C51A9-7098-4774-B3F9-D000A60C1726}"/>
          </ac:spMkLst>
        </pc:spChg>
        <pc:spChg chg="add del mod">
          <ac:chgData name="Adkins, Sasha" userId="S::sadkins@luc.edu::e691ff57-10f2-4240-b747-06bce2037057" providerId="AD" clId="Web-{AED721D7-563F-1F7D-1CBA-D601EE92D07C}" dt="2020-07-17T19:55:06.043" v="238"/>
          <ac:spMkLst>
            <pc:docMk/>
            <pc:sldMk cId="1776629709" sldId="274"/>
            <ac:spMk id="5" creationId="{6FC953E8-9285-460E-8D6B-AE17630C0D91}"/>
          </ac:spMkLst>
        </pc:spChg>
        <pc:spChg chg="add mod">
          <ac:chgData name="Adkins, Sasha" userId="S::sadkins@luc.edu::e691ff57-10f2-4240-b747-06bce2037057" providerId="AD" clId="Web-{AED721D7-563F-1F7D-1CBA-D601EE92D07C}" dt="2020-07-17T19:57:02.615" v="288" actId="20577"/>
          <ac:spMkLst>
            <pc:docMk/>
            <pc:sldMk cId="1776629709" sldId="274"/>
            <ac:spMk id="8" creationId="{F59CB413-FD11-4F99-B26E-2BD9DC4FDF2F}"/>
          </ac:spMkLst>
        </pc:spChg>
        <pc:spChg chg="add">
          <ac:chgData name="Adkins, Sasha" userId="S::sadkins@luc.edu::e691ff57-10f2-4240-b747-06bce2037057" providerId="AD" clId="Web-{AED721D7-563F-1F7D-1CBA-D601EE92D07C}" dt="2020-07-17T19:56:40.848" v="253"/>
          <ac:spMkLst>
            <pc:docMk/>
            <pc:sldMk cId="1776629709" sldId="274"/>
            <ac:spMk id="13" creationId="{99ED5833-B85B-4103-8A3B-CAB0308E6C15}"/>
          </ac:spMkLst>
        </pc:spChg>
        <pc:picChg chg="add mod ord">
          <ac:chgData name="Adkins, Sasha" userId="S::sadkins@luc.edu::e691ff57-10f2-4240-b747-06bce2037057" providerId="AD" clId="Web-{AED721D7-563F-1F7D-1CBA-D601EE92D07C}" dt="2020-07-17T19:56:40.848" v="253"/>
          <ac:picMkLst>
            <pc:docMk/>
            <pc:sldMk cId="1776629709" sldId="274"/>
            <ac:picMk id="6" creationId="{06ABFC29-80CD-4242-B6EB-6BAE80CDB165}"/>
          </ac:picMkLst>
        </pc:picChg>
        <pc:picChg chg="add mod ord">
          <ac:chgData name="Adkins, Sasha" userId="S::sadkins@luc.edu::e691ff57-10f2-4240-b747-06bce2037057" providerId="AD" clId="Web-{AED721D7-563F-1F7D-1CBA-D601EE92D07C}" dt="2020-07-17T19:56:40.848" v="253"/>
          <ac:picMkLst>
            <pc:docMk/>
            <pc:sldMk cId="1776629709" sldId="274"/>
            <ac:picMk id="7" creationId="{F06B0208-0FD9-43B2-AAC3-6135B208A87E}"/>
          </ac:picMkLst>
        </pc:picChg>
      </pc:sldChg>
    </pc:docChg>
  </pc:docChgLst>
  <pc:docChgLst>
    <pc:chgData name="Mansbach, Jessica" userId="S::jmansbach@luc.edu::3a957208-1341-4afb-8522-07c4f5455046" providerId="AD" clId="Web-{E9F66B59-500F-1001-4728-EC096DB2C998}"/>
    <pc:docChg chg="addSld sldOrd">
      <pc:chgData name="Mansbach, Jessica" userId="S::jmansbach@luc.edu::3a957208-1341-4afb-8522-07c4f5455046" providerId="AD" clId="Web-{E9F66B59-500F-1001-4728-EC096DB2C998}" dt="2020-07-20T18:32:33.735" v="6"/>
      <pc:docMkLst>
        <pc:docMk/>
      </pc:docMkLst>
      <pc:sldChg chg="ord">
        <pc:chgData name="Mansbach, Jessica" userId="S::jmansbach@luc.edu::3a957208-1341-4afb-8522-07c4f5455046" providerId="AD" clId="Web-{E9F66B59-500F-1001-4728-EC096DB2C998}" dt="2020-07-20T18:31:53.952" v="2"/>
        <pc:sldMkLst>
          <pc:docMk/>
          <pc:sldMk cId="1872384980" sldId="276"/>
        </pc:sldMkLst>
      </pc:sldChg>
      <pc:sldChg chg="ord">
        <pc:chgData name="Mansbach, Jessica" userId="S::jmansbach@luc.edu::3a957208-1341-4afb-8522-07c4f5455046" providerId="AD" clId="Web-{E9F66B59-500F-1001-4728-EC096DB2C998}" dt="2020-07-20T18:32:04.046" v="3"/>
        <pc:sldMkLst>
          <pc:docMk/>
          <pc:sldMk cId="744165071" sldId="277"/>
        </pc:sldMkLst>
      </pc:sldChg>
      <pc:sldChg chg="ord">
        <pc:chgData name="Mansbach, Jessica" userId="S::jmansbach@luc.edu::3a957208-1341-4afb-8522-07c4f5455046" providerId="AD" clId="Web-{E9F66B59-500F-1001-4728-EC096DB2C998}" dt="2020-07-20T18:31:32.859" v="0"/>
        <pc:sldMkLst>
          <pc:docMk/>
          <pc:sldMk cId="2910821046" sldId="278"/>
        </pc:sldMkLst>
      </pc:sldChg>
      <pc:sldChg chg="ord">
        <pc:chgData name="Mansbach, Jessica" userId="S::jmansbach@luc.edu::3a957208-1341-4afb-8522-07c4f5455046" providerId="AD" clId="Web-{E9F66B59-500F-1001-4728-EC096DB2C998}" dt="2020-07-20T18:32:29.469" v="5"/>
        <pc:sldMkLst>
          <pc:docMk/>
          <pc:sldMk cId="3372968457" sldId="288"/>
        </pc:sldMkLst>
      </pc:sldChg>
      <pc:sldChg chg="new ord">
        <pc:chgData name="Mansbach, Jessica" userId="S::jmansbach@luc.edu::3a957208-1341-4afb-8522-07c4f5455046" providerId="AD" clId="Web-{E9F66B59-500F-1001-4728-EC096DB2C998}" dt="2020-07-20T18:32:33.735" v="6"/>
        <pc:sldMkLst>
          <pc:docMk/>
          <pc:sldMk cId="2512330069" sldId="295"/>
        </pc:sldMkLst>
      </pc:sldChg>
    </pc:docChg>
  </pc:docChgLst>
  <pc:docChgLst>
    <pc:chgData name="Mansbach, Jessica" userId="3a957208-1341-4afb-8522-07c4f5455046" providerId="ADAL" clId="{3F5EA38C-B25E-4E1F-9292-C040B49BDF77}"/>
    <pc:docChg chg="addSld delSld modSld">
      <pc:chgData name="Mansbach, Jessica" userId="3a957208-1341-4afb-8522-07c4f5455046" providerId="ADAL" clId="{3F5EA38C-B25E-4E1F-9292-C040B49BDF77}" dt="2020-07-20T18:35:42.483" v="5"/>
      <pc:docMkLst>
        <pc:docMk/>
      </pc:docMkLst>
      <pc:sldChg chg="add">
        <pc:chgData name="Mansbach, Jessica" userId="3a957208-1341-4afb-8522-07c4f5455046" providerId="ADAL" clId="{3F5EA38C-B25E-4E1F-9292-C040B49BDF77}" dt="2020-07-20T18:30:38.128" v="1"/>
        <pc:sldMkLst>
          <pc:docMk/>
          <pc:sldMk cId="0" sldId="256"/>
        </pc:sldMkLst>
      </pc:sldChg>
      <pc:sldChg chg="add setBg">
        <pc:chgData name="Mansbach, Jessica" userId="3a957208-1341-4afb-8522-07c4f5455046" providerId="ADAL" clId="{3F5EA38C-B25E-4E1F-9292-C040B49BDF77}" dt="2020-07-20T18:30:38.128" v="1"/>
        <pc:sldMkLst>
          <pc:docMk/>
          <pc:sldMk cId="0" sldId="257"/>
        </pc:sldMkLst>
      </pc:sldChg>
      <pc:sldChg chg="add setBg">
        <pc:chgData name="Mansbach, Jessica" userId="3a957208-1341-4afb-8522-07c4f5455046" providerId="ADAL" clId="{3F5EA38C-B25E-4E1F-9292-C040B49BDF77}" dt="2020-07-20T18:30:38.128" v="1"/>
        <pc:sldMkLst>
          <pc:docMk/>
          <pc:sldMk cId="0" sldId="258"/>
        </pc:sldMkLst>
      </pc:sldChg>
      <pc:sldChg chg="add">
        <pc:chgData name="Mansbach, Jessica" userId="3a957208-1341-4afb-8522-07c4f5455046" providerId="ADAL" clId="{3F5EA38C-B25E-4E1F-9292-C040B49BDF77}" dt="2020-07-20T18:30:38.128" v="1"/>
        <pc:sldMkLst>
          <pc:docMk/>
          <pc:sldMk cId="0" sldId="262"/>
        </pc:sldMkLst>
      </pc:sldChg>
      <pc:sldChg chg="add">
        <pc:chgData name="Mansbach, Jessica" userId="3a957208-1341-4afb-8522-07c4f5455046" providerId="ADAL" clId="{3F5EA38C-B25E-4E1F-9292-C040B49BDF77}" dt="2020-07-20T18:30:38.128" v="1"/>
        <pc:sldMkLst>
          <pc:docMk/>
          <pc:sldMk cId="0" sldId="264"/>
        </pc:sldMkLst>
      </pc:sldChg>
      <pc:sldChg chg="new">
        <pc:chgData name="Mansbach, Jessica" userId="3a957208-1341-4afb-8522-07c4f5455046" providerId="ADAL" clId="{3F5EA38C-B25E-4E1F-9292-C040B49BDF77}" dt="2020-07-20T18:30:36.328" v="0" actId="680"/>
        <pc:sldMkLst>
          <pc:docMk/>
          <pc:sldMk cId="528821421" sldId="290"/>
        </pc:sldMkLst>
      </pc:sldChg>
      <pc:sldChg chg="add setBg">
        <pc:chgData name="Mansbach, Jessica" userId="3a957208-1341-4afb-8522-07c4f5455046" providerId="ADAL" clId="{3F5EA38C-B25E-4E1F-9292-C040B49BDF77}" dt="2020-07-20T18:30:38.128" v="1"/>
        <pc:sldMkLst>
          <pc:docMk/>
          <pc:sldMk cId="0" sldId="291"/>
        </pc:sldMkLst>
      </pc:sldChg>
      <pc:sldChg chg="add">
        <pc:chgData name="Mansbach, Jessica" userId="3a957208-1341-4afb-8522-07c4f5455046" providerId="ADAL" clId="{3F5EA38C-B25E-4E1F-9292-C040B49BDF77}" dt="2020-07-20T18:30:38.128" v="1"/>
        <pc:sldMkLst>
          <pc:docMk/>
          <pc:sldMk cId="0" sldId="292"/>
        </pc:sldMkLst>
      </pc:sldChg>
      <pc:sldChg chg="add">
        <pc:chgData name="Mansbach, Jessica" userId="3a957208-1341-4afb-8522-07c4f5455046" providerId="ADAL" clId="{3F5EA38C-B25E-4E1F-9292-C040B49BDF77}" dt="2020-07-20T18:30:38.128" v="1"/>
        <pc:sldMkLst>
          <pc:docMk/>
          <pc:sldMk cId="0" sldId="293"/>
        </pc:sldMkLst>
      </pc:sldChg>
      <pc:sldChg chg="add setBg">
        <pc:chgData name="Mansbach, Jessica" userId="3a957208-1341-4afb-8522-07c4f5455046" providerId="ADAL" clId="{3F5EA38C-B25E-4E1F-9292-C040B49BDF77}" dt="2020-07-20T18:30:38.128" v="1"/>
        <pc:sldMkLst>
          <pc:docMk/>
          <pc:sldMk cId="0" sldId="294"/>
        </pc:sldMkLst>
      </pc:sldChg>
      <pc:sldChg chg="new">
        <pc:chgData name="Mansbach, Jessica" userId="3a957208-1341-4afb-8522-07c4f5455046" providerId="ADAL" clId="{3F5EA38C-B25E-4E1F-9292-C040B49BDF77}" dt="2020-07-20T18:34:51.020" v="2" actId="680"/>
        <pc:sldMkLst>
          <pc:docMk/>
          <pc:sldMk cId="1205239924" sldId="296"/>
        </pc:sldMkLst>
      </pc:sldChg>
      <pc:sldChg chg="add del">
        <pc:chgData name="Mansbach, Jessica" userId="3a957208-1341-4afb-8522-07c4f5455046" providerId="ADAL" clId="{3F5EA38C-B25E-4E1F-9292-C040B49BDF77}" dt="2020-07-20T18:35:42.483" v="5"/>
        <pc:sldMkLst>
          <pc:docMk/>
          <pc:sldMk cId="0" sldId="297"/>
        </pc:sldMkLst>
      </pc:sldChg>
      <pc:sldChg chg="add del">
        <pc:chgData name="Mansbach, Jessica" userId="3a957208-1341-4afb-8522-07c4f5455046" providerId="ADAL" clId="{3F5EA38C-B25E-4E1F-9292-C040B49BDF77}" dt="2020-07-20T18:35:42.483" v="5"/>
        <pc:sldMkLst>
          <pc:docMk/>
          <pc:sldMk cId="0" sldId="298"/>
        </pc:sldMkLst>
      </pc:sldChg>
      <pc:sldChg chg="add del">
        <pc:chgData name="Mansbach, Jessica" userId="3a957208-1341-4afb-8522-07c4f5455046" providerId="ADAL" clId="{3F5EA38C-B25E-4E1F-9292-C040B49BDF77}" dt="2020-07-20T18:35:42.483" v="5"/>
        <pc:sldMkLst>
          <pc:docMk/>
          <pc:sldMk cId="0" sldId="299"/>
        </pc:sldMkLst>
      </pc:sldChg>
      <pc:sldChg chg="add del">
        <pc:chgData name="Mansbach, Jessica" userId="3a957208-1341-4afb-8522-07c4f5455046" providerId="ADAL" clId="{3F5EA38C-B25E-4E1F-9292-C040B49BDF77}" dt="2020-07-20T18:35:42.483" v="5"/>
        <pc:sldMkLst>
          <pc:docMk/>
          <pc:sldMk cId="0" sldId="300"/>
        </pc:sldMkLst>
      </pc:sldChg>
      <pc:sldChg chg="add del">
        <pc:chgData name="Mansbach, Jessica" userId="3a957208-1341-4afb-8522-07c4f5455046" providerId="ADAL" clId="{3F5EA38C-B25E-4E1F-9292-C040B49BDF77}" dt="2020-07-20T18:35:42.483" v="5"/>
        <pc:sldMkLst>
          <pc:docMk/>
          <pc:sldMk cId="0" sldId="301"/>
        </pc:sldMkLst>
      </pc:sldChg>
      <pc:sldChg chg="add del setBg">
        <pc:chgData name="Mansbach, Jessica" userId="3a957208-1341-4afb-8522-07c4f5455046" providerId="ADAL" clId="{3F5EA38C-B25E-4E1F-9292-C040B49BDF77}" dt="2020-07-20T18:35:42.483" v="5"/>
        <pc:sldMkLst>
          <pc:docMk/>
          <pc:sldMk cId="0" sldId="302"/>
        </pc:sldMkLst>
      </pc:sldChg>
      <pc:sldChg chg="add del">
        <pc:chgData name="Mansbach, Jessica" userId="3a957208-1341-4afb-8522-07c4f5455046" providerId="ADAL" clId="{3F5EA38C-B25E-4E1F-9292-C040B49BDF77}" dt="2020-07-20T18:35:42.483" v="5"/>
        <pc:sldMkLst>
          <pc:docMk/>
          <pc:sldMk cId="0" sldId="303"/>
        </pc:sldMkLst>
      </pc:sldChg>
      <pc:sldChg chg="add del setBg">
        <pc:chgData name="Mansbach, Jessica" userId="3a957208-1341-4afb-8522-07c4f5455046" providerId="ADAL" clId="{3F5EA38C-B25E-4E1F-9292-C040B49BDF77}" dt="2020-07-20T18:35:42.483" v="5"/>
        <pc:sldMkLst>
          <pc:docMk/>
          <pc:sldMk cId="0" sldId="304"/>
        </pc:sldMkLst>
      </pc:sldChg>
      <pc:sldChg chg="add del setBg">
        <pc:chgData name="Mansbach, Jessica" userId="3a957208-1341-4afb-8522-07c4f5455046" providerId="ADAL" clId="{3F5EA38C-B25E-4E1F-9292-C040B49BDF77}" dt="2020-07-20T18:35:42.483" v="5"/>
        <pc:sldMkLst>
          <pc:docMk/>
          <pc:sldMk cId="0" sldId="305"/>
        </pc:sldMkLst>
      </pc:sldChg>
      <pc:sldChg chg="add del">
        <pc:chgData name="Mansbach, Jessica" userId="3a957208-1341-4afb-8522-07c4f5455046" providerId="ADAL" clId="{3F5EA38C-B25E-4E1F-9292-C040B49BDF77}" dt="2020-07-20T18:35:42.483" v="5"/>
        <pc:sldMkLst>
          <pc:docMk/>
          <pc:sldMk cId="0" sldId="306"/>
        </pc:sldMkLst>
      </pc:sldChg>
      <pc:sldChg chg="add del">
        <pc:chgData name="Mansbach, Jessica" userId="3a957208-1341-4afb-8522-07c4f5455046" providerId="ADAL" clId="{3F5EA38C-B25E-4E1F-9292-C040B49BDF77}" dt="2020-07-20T18:35:42.483" v="5"/>
        <pc:sldMkLst>
          <pc:docMk/>
          <pc:sldMk cId="0" sldId="307"/>
        </pc:sldMkLst>
      </pc:sldChg>
      <pc:sldChg chg="add del setBg">
        <pc:chgData name="Mansbach, Jessica" userId="3a957208-1341-4afb-8522-07c4f5455046" providerId="ADAL" clId="{3F5EA38C-B25E-4E1F-9292-C040B49BDF77}" dt="2020-07-20T18:35:42.483" v="5"/>
        <pc:sldMkLst>
          <pc:docMk/>
          <pc:sldMk cId="0" sldId="308"/>
        </pc:sldMkLst>
      </pc:sldChg>
      <pc:sldChg chg="add del setBg">
        <pc:chgData name="Mansbach, Jessica" userId="3a957208-1341-4afb-8522-07c4f5455046" providerId="ADAL" clId="{3F5EA38C-B25E-4E1F-9292-C040B49BDF77}" dt="2020-07-20T18:35:42.483" v="5"/>
        <pc:sldMkLst>
          <pc:docMk/>
          <pc:sldMk cId="2956338285" sldId="309"/>
        </pc:sldMkLst>
      </pc:sldChg>
      <pc:sldChg chg="add del setBg">
        <pc:chgData name="Mansbach, Jessica" userId="3a957208-1341-4afb-8522-07c4f5455046" providerId="ADAL" clId="{3F5EA38C-B25E-4E1F-9292-C040B49BDF77}" dt="2020-07-20T18:35:42.483" v="5"/>
        <pc:sldMkLst>
          <pc:docMk/>
          <pc:sldMk cId="0" sldId="310"/>
        </pc:sldMkLst>
      </pc:sldChg>
    </pc:docChg>
  </pc:docChgLst>
  <pc:docChgLst>
    <pc:chgData name="Strand, Thea" userId="S::tstrand@luc.edu::0d5945c7-0912-4f03-8f34-974faae44dc9" providerId="AD" clId="Web-{45A8D642-0F42-E5E5-09DB-99F820BCEF45}"/>
    <pc:docChg chg="modSld">
      <pc:chgData name="Strand, Thea" userId="S::tstrand@luc.edu::0d5945c7-0912-4f03-8f34-974faae44dc9" providerId="AD" clId="Web-{45A8D642-0F42-E5E5-09DB-99F820BCEF45}" dt="2020-07-20T15:41:05.491" v="87" actId="1076"/>
      <pc:docMkLst>
        <pc:docMk/>
      </pc:docMkLst>
      <pc:sldChg chg="modSp">
        <pc:chgData name="Strand, Thea" userId="S::tstrand@luc.edu::0d5945c7-0912-4f03-8f34-974faae44dc9" providerId="AD" clId="Web-{45A8D642-0F42-E5E5-09DB-99F820BCEF45}" dt="2020-07-20T15:41:05.491" v="87" actId="1076"/>
        <pc:sldMkLst>
          <pc:docMk/>
          <pc:sldMk cId="3141811822" sldId="284"/>
        </pc:sldMkLst>
        <pc:spChg chg="mod">
          <ac:chgData name="Strand, Thea" userId="S::tstrand@luc.edu::0d5945c7-0912-4f03-8f34-974faae44dc9" providerId="AD" clId="Web-{45A8D642-0F42-E5E5-09DB-99F820BCEF45}" dt="2020-07-20T15:41:05.491" v="87" actId="1076"/>
          <ac:spMkLst>
            <pc:docMk/>
            <pc:sldMk cId="3141811822" sldId="284"/>
            <ac:spMk id="2" creationId="{162285ED-7C33-4157-9224-1A62DFF66128}"/>
          </ac:spMkLst>
        </pc:spChg>
        <pc:spChg chg="mod">
          <ac:chgData name="Strand, Thea" userId="S::tstrand@luc.edu::0d5945c7-0912-4f03-8f34-974faae44dc9" providerId="AD" clId="Web-{45A8D642-0F42-E5E5-09DB-99F820BCEF45}" dt="2020-07-20T15:40:53.209" v="86"/>
          <ac:spMkLst>
            <pc:docMk/>
            <pc:sldMk cId="3141811822" sldId="284"/>
            <ac:spMk id="3" creationId="{C4822FE1-3549-4E71-BF80-E54A66F6FCE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C44BF-8099-4AFD-8747-FF33791C3047}" type="datetimeFigureOut">
              <a:rPr lang="en-US" smtClean="0"/>
              <a:t>7/21/2020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781C4-B18F-4358-8161-CB67305DC54F}" type="slidenum">
              <a:rPr lang="en-US" smtClean="0"/>
              <a:t>‹#›</a:t>
            </a:fld>
            <a:endParaRPr lang="en-US"/>
          </a:p>
        </p:txBody>
      </p:sp>
    </p:spTree>
    <p:extLst>
      <p:ext uri="{BB962C8B-B14F-4D97-AF65-F5344CB8AC3E}">
        <p14:creationId xmlns:p14="http://schemas.microsoft.com/office/powerpoint/2010/main" val="3465366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eb.stanford.edu/group/resed/resed/staffresources/RM/training/grouproles.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0104432-29A6-4C3C-996C-DF8BE9F3DD5E}" type="slidenum">
              <a:rPr lang="en-US"/>
              <a:t>4</a:t>
            </a:fld>
            <a:endParaRPr lang="en-US"/>
          </a:p>
        </p:txBody>
      </p:sp>
    </p:spTree>
    <p:extLst>
      <p:ext uri="{BB962C8B-B14F-4D97-AF65-F5344CB8AC3E}">
        <p14:creationId xmlns:p14="http://schemas.microsoft.com/office/powerpoint/2010/main" val="2487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Thea</a:t>
            </a:r>
          </a:p>
        </p:txBody>
      </p:sp>
      <p:sp>
        <p:nvSpPr>
          <p:cNvPr id="4" name="Slide Number Placeholder 3"/>
          <p:cNvSpPr>
            <a:spLocks noGrp="1"/>
          </p:cNvSpPr>
          <p:nvPr>
            <p:ph type="sldNum" sz="quarter" idx="5"/>
          </p:nvPr>
        </p:nvSpPr>
        <p:spPr/>
        <p:txBody>
          <a:bodyPr/>
          <a:lstStyle/>
          <a:p>
            <a:fld id="{20104432-29A6-4C3C-996C-DF8BE9F3DD5E}" type="slidenum">
              <a:rPr lang="en-US"/>
              <a:t>13</a:t>
            </a:fld>
            <a:endParaRPr lang="en-US"/>
          </a:p>
        </p:txBody>
      </p:sp>
    </p:spTree>
    <p:extLst>
      <p:ext uri="{BB962C8B-B14F-4D97-AF65-F5344CB8AC3E}">
        <p14:creationId xmlns:p14="http://schemas.microsoft.com/office/powerpoint/2010/main" val="2358363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Susan</a:t>
            </a:r>
          </a:p>
        </p:txBody>
      </p:sp>
      <p:sp>
        <p:nvSpPr>
          <p:cNvPr id="4" name="Slide Number Placeholder 3"/>
          <p:cNvSpPr>
            <a:spLocks noGrp="1"/>
          </p:cNvSpPr>
          <p:nvPr>
            <p:ph type="sldNum" sz="quarter" idx="5"/>
          </p:nvPr>
        </p:nvSpPr>
        <p:spPr/>
        <p:txBody>
          <a:bodyPr/>
          <a:lstStyle/>
          <a:p>
            <a:fld id="{20104432-29A6-4C3C-996C-DF8BE9F3DD5E}" type="slidenum">
              <a:rPr lang="en-US"/>
              <a:t>14</a:t>
            </a:fld>
            <a:endParaRPr lang="en-US"/>
          </a:p>
        </p:txBody>
      </p:sp>
    </p:spTree>
    <p:extLst>
      <p:ext uri="{BB962C8B-B14F-4D97-AF65-F5344CB8AC3E}">
        <p14:creationId xmlns:p14="http://schemas.microsoft.com/office/powerpoint/2010/main" val="2298469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Betsy will start here</a:t>
            </a:r>
          </a:p>
        </p:txBody>
      </p:sp>
      <p:sp>
        <p:nvSpPr>
          <p:cNvPr id="4" name="Slide Number Placeholder 3"/>
          <p:cNvSpPr>
            <a:spLocks noGrp="1"/>
          </p:cNvSpPr>
          <p:nvPr>
            <p:ph type="sldNum" sz="quarter" idx="5"/>
          </p:nvPr>
        </p:nvSpPr>
        <p:spPr/>
        <p:txBody>
          <a:bodyPr/>
          <a:lstStyle/>
          <a:p>
            <a:fld id="{E7D781C4-B18F-4358-8161-CB67305DC54F}" type="slidenum">
              <a:rPr lang="en-US" smtClean="0"/>
              <a:t>29</a:t>
            </a:fld>
            <a:endParaRPr lang="en-US"/>
          </a:p>
        </p:txBody>
      </p:sp>
    </p:spTree>
    <p:extLst>
      <p:ext uri="{BB962C8B-B14F-4D97-AF65-F5344CB8AC3E}">
        <p14:creationId xmlns:p14="http://schemas.microsoft.com/office/powerpoint/2010/main" val="2950998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[Betsy's slide] -- section 3 – student-to-student relationships / creating community</a:t>
            </a:r>
          </a:p>
        </p:txBody>
      </p:sp>
      <p:sp>
        <p:nvSpPr>
          <p:cNvPr id="4" name="Slide Number Placeholder 3"/>
          <p:cNvSpPr>
            <a:spLocks noGrp="1"/>
          </p:cNvSpPr>
          <p:nvPr>
            <p:ph type="sldNum" sz="quarter" idx="5"/>
          </p:nvPr>
        </p:nvSpPr>
        <p:spPr/>
        <p:txBody>
          <a:bodyPr/>
          <a:lstStyle/>
          <a:p>
            <a:fld id="{E7D781C4-B18F-4358-8161-CB67305DC54F}" type="slidenum">
              <a:rPr lang="en-US" smtClean="0"/>
              <a:t>30</a:t>
            </a:fld>
            <a:endParaRPr lang="en-US"/>
          </a:p>
        </p:txBody>
      </p:sp>
    </p:spTree>
    <p:extLst>
      <p:ext uri="{BB962C8B-B14F-4D97-AF65-F5344CB8AC3E}">
        <p14:creationId xmlns:p14="http://schemas.microsoft.com/office/powerpoint/2010/main" val="1707489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[Betsy's slide] section 3- student-to-student relationships / community</a:t>
            </a:r>
            <a:endParaRPr lang="en-US"/>
          </a:p>
          <a:p>
            <a:endParaRPr lang="en-US">
              <a:cs typeface="Calibri"/>
            </a:endParaRPr>
          </a:p>
          <a:p>
            <a:r>
              <a:rPr lang="en-US">
                <a:cs typeface="Calibri"/>
              </a:rPr>
              <a:t>How to create a community of learners? </a:t>
            </a:r>
            <a:endParaRPr lang="en-US"/>
          </a:p>
          <a:p>
            <a:r>
              <a:rPr lang="en-US">
                <a:cs typeface="Calibri"/>
              </a:rPr>
              <a:t>These are not discipline specific, although some might be more effective with smaller or larger groups.</a:t>
            </a:r>
          </a:p>
          <a:p>
            <a:r>
              <a:rPr lang="en-US">
                <a:cs typeface="Calibri"/>
              </a:rPr>
              <a:t>I explicitly state in my syllabus and during the first class that, while I have more experience than most of them, I am not the only person in the room with knowledge – and often they know things that I don't. My role, then, is to facilitate their learning however I can.</a:t>
            </a:r>
          </a:p>
          <a:p>
            <a:endParaRPr lang="en-US">
              <a:cs typeface="Calibri"/>
            </a:endParaRPr>
          </a:p>
        </p:txBody>
      </p:sp>
      <p:sp>
        <p:nvSpPr>
          <p:cNvPr id="4" name="Slide Number Placeholder 3"/>
          <p:cNvSpPr>
            <a:spLocks noGrp="1"/>
          </p:cNvSpPr>
          <p:nvPr>
            <p:ph type="sldNum" sz="quarter" idx="5"/>
          </p:nvPr>
        </p:nvSpPr>
        <p:spPr/>
        <p:txBody>
          <a:bodyPr/>
          <a:lstStyle/>
          <a:p>
            <a:fld id="{E7D781C4-B18F-4358-8161-CB67305DC54F}" type="slidenum">
              <a:rPr lang="en-US" smtClean="0"/>
              <a:t>31</a:t>
            </a:fld>
            <a:endParaRPr lang="en-US"/>
          </a:p>
        </p:txBody>
      </p:sp>
    </p:spTree>
    <p:extLst>
      <p:ext uri="{BB962C8B-B14F-4D97-AF65-F5344CB8AC3E}">
        <p14:creationId xmlns:p14="http://schemas.microsoft.com/office/powerpoint/2010/main" val="4034088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[Betsy's slide] -- section 3—student-to-student relationships / community</a:t>
            </a:r>
            <a:endParaRPr lang="en-US"/>
          </a:p>
          <a:p>
            <a:endParaRPr lang="en-US">
              <a:cs typeface="Calibri"/>
            </a:endParaRPr>
          </a:p>
          <a:p>
            <a:r>
              <a:rPr lang="en-US">
                <a:cs typeface="Calibri"/>
              </a:rPr>
              <a:t>These are just some of my current practices. I'm sure there are other things that people do that are equally effective.</a:t>
            </a:r>
          </a:p>
        </p:txBody>
      </p:sp>
      <p:sp>
        <p:nvSpPr>
          <p:cNvPr id="4" name="Slide Number Placeholder 3"/>
          <p:cNvSpPr>
            <a:spLocks noGrp="1"/>
          </p:cNvSpPr>
          <p:nvPr>
            <p:ph type="sldNum" sz="quarter" idx="5"/>
          </p:nvPr>
        </p:nvSpPr>
        <p:spPr/>
        <p:txBody>
          <a:bodyPr/>
          <a:lstStyle/>
          <a:p>
            <a:fld id="{E7D781C4-B18F-4358-8161-CB67305DC54F}" type="slidenum">
              <a:rPr lang="en-US" smtClean="0"/>
              <a:t>32</a:t>
            </a:fld>
            <a:endParaRPr lang="en-US"/>
          </a:p>
        </p:txBody>
      </p:sp>
    </p:spTree>
    <p:extLst>
      <p:ext uri="{BB962C8B-B14F-4D97-AF65-F5344CB8AC3E}">
        <p14:creationId xmlns:p14="http://schemas.microsoft.com/office/powerpoint/2010/main" val="481895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(Sasha's slide) </a:t>
            </a:r>
            <a:r>
              <a:rPr lang="en-US"/>
              <a:t>One of the things that makes me so nervous in this format is that it feels unnatural to have to plan exactly what I'm going to say ahead of time and not let myself be responsive to what I'm learning from those who speak ahead of me. But one of advantages is that I know I will have a turn to speak, so I don't need to hold my hand in the air and worry about whether or not I'll be able to contribute. So in the classroom, to have the best of both worlds, I use a technique that I learned in Quaker meeting, though it is probably used elsewhere as well, called “keeping stack.” It's just like taking a ticket at the deli counter and waiting for your number to be called. So the facilitator points to each person who raised their hand and gives them a number, going from one side of the room to the other, and they speak in that order. No one can put their hand up again until we've finished going through that stack. If a new person has a thought and raises their hand you just make eye contact with them and let them know you've seen them, and you've added them to the mental stack so if you have 10 people in line, they know they are going to be #11. If you get to someone and they no longer need their turn, they can say, “the point I was going to make has been made,” and we move on. Sometimes we get these wonderful moments where students say, “Well, I was planning to advocate for this position, but after listening to Zhenyu and Gabriela now I think ...”</a:t>
            </a:r>
          </a:p>
          <a:p>
            <a:r>
              <a:rPr lang="en-US"/>
              <a:t>I find that once everyone gets used to this format, the students generally remember who is ahead of them so once you've assigned a number, you can step back and let them continue their conversation. </a:t>
            </a:r>
            <a:endParaRPr lang="en-US">
              <a:cs typeface="Calibri"/>
            </a:endParaRPr>
          </a:p>
        </p:txBody>
      </p:sp>
      <p:sp>
        <p:nvSpPr>
          <p:cNvPr id="4" name="Slide Number Placeholder 3"/>
          <p:cNvSpPr>
            <a:spLocks noGrp="1"/>
          </p:cNvSpPr>
          <p:nvPr>
            <p:ph type="sldNum" sz="quarter" idx="5"/>
          </p:nvPr>
        </p:nvSpPr>
        <p:spPr/>
        <p:txBody>
          <a:bodyPr/>
          <a:lstStyle/>
          <a:p>
            <a:fld id="{E7D781C4-B18F-4358-8161-CB67305DC54F}" type="slidenum">
              <a:rPr lang="en-US" smtClean="0"/>
              <a:t>33</a:t>
            </a:fld>
            <a:endParaRPr lang="en-US"/>
          </a:p>
        </p:txBody>
      </p:sp>
    </p:spTree>
    <p:extLst>
      <p:ext uri="{BB962C8B-B14F-4D97-AF65-F5344CB8AC3E}">
        <p14:creationId xmlns:p14="http://schemas.microsoft.com/office/powerpoint/2010/main" val="2919986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(Sasha's slide) </a:t>
            </a:r>
          </a:p>
          <a:p>
            <a:r>
              <a:rPr lang="en-US">
                <a:cs typeface="Calibri"/>
              </a:rPr>
              <a:t>From my syllabus...</a:t>
            </a:r>
          </a:p>
        </p:txBody>
      </p:sp>
      <p:sp>
        <p:nvSpPr>
          <p:cNvPr id="4" name="Slide Number Placeholder 3"/>
          <p:cNvSpPr>
            <a:spLocks noGrp="1"/>
          </p:cNvSpPr>
          <p:nvPr>
            <p:ph type="sldNum" sz="quarter" idx="5"/>
          </p:nvPr>
        </p:nvSpPr>
        <p:spPr/>
        <p:txBody>
          <a:bodyPr/>
          <a:lstStyle/>
          <a:p>
            <a:fld id="{E7D781C4-B18F-4358-8161-CB67305DC54F}" type="slidenum">
              <a:rPr lang="en-US" smtClean="0"/>
              <a:t>34</a:t>
            </a:fld>
            <a:endParaRPr lang="en-US"/>
          </a:p>
        </p:txBody>
      </p:sp>
    </p:spTree>
    <p:extLst>
      <p:ext uri="{BB962C8B-B14F-4D97-AF65-F5344CB8AC3E}">
        <p14:creationId xmlns:p14="http://schemas.microsoft.com/office/powerpoint/2010/main" val="3618933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(Sasha's slide) </a:t>
            </a:r>
            <a:endParaRPr lang="en-US"/>
          </a:p>
          <a:p>
            <a:r>
              <a:rPr lang="en-US">
                <a:cs typeface="Calibri"/>
              </a:rPr>
              <a:t>Why I put students in semester-long groups, students chose their groupmates, research shows that it can be helpful for marginalized students to have a group of peers for safety. Groups are wonderful, for the most part, but...</a:t>
            </a:r>
            <a:endParaRPr lang="en-US"/>
          </a:p>
          <a:p>
            <a:r>
              <a:rPr lang="en-US">
                <a:cs typeface="Calibri"/>
              </a:rPr>
              <a:t>Set up the "bully" scenario, provided safety for the targeted student by inviting her to move to another group in another section, offering resources, checking in, meeting with everyone in the group and offering the opportunity to talk about their behavior (bully or bystander) in a </a:t>
            </a:r>
            <a:r>
              <a:rPr lang="en-US" err="1">
                <a:cs typeface="Calibri"/>
              </a:rPr>
              <a:t>non-judgemental</a:t>
            </a:r>
            <a:r>
              <a:rPr lang="en-US">
                <a:cs typeface="Calibri"/>
              </a:rPr>
              <a:t> way:</a:t>
            </a:r>
            <a:endParaRPr lang="en-US"/>
          </a:p>
          <a:p>
            <a:r>
              <a:rPr lang="en-US">
                <a:cs typeface="Calibri"/>
              </a:rPr>
              <a:t>Inviting group work to be a learning tool for everyone, offering the "forming, storming, norming, performing" model, NVC feelings &amp; needs, and the roles in groups frameworks and asking students what I can do to support them in increasing their tolerance for conflict, learning to express their needs, and trying out new roles. </a:t>
            </a:r>
          </a:p>
          <a:p>
            <a:r>
              <a:rPr lang="en-US">
                <a:hlinkClick r:id="rId3"/>
              </a:rPr>
              <a:t>https://web.stanford.edu/group/resed/resed/staffresources/RM/training/grouproles.html</a:t>
            </a:r>
            <a:endParaRPr lang="en-US">
              <a:cs typeface="Calibri"/>
            </a:endParaRPr>
          </a:p>
        </p:txBody>
      </p:sp>
      <p:sp>
        <p:nvSpPr>
          <p:cNvPr id="4" name="Slide Number Placeholder 3"/>
          <p:cNvSpPr>
            <a:spLocks noGrp="1"/>
          </p:cNvSpPr>
          <p:nvPr>
            <p:ph type="sldNum" sz="quarter" idx="5"/>
          </p:nvPr>
        </p:nvSpPr>
        <p:spPr/>
        <p:txBody>
          <a:bodyPr/>
          <a:lstStyle/>
          <a:p>
            <a:fld id="{E7D781C4-B18F-4358-8161-CB67305DC54F}" type="slidenum">
              <a:rPr lang="en-US" smtClean="0"/>
              <a:t>35</a:t>
            </a:fld>
            <a:endParaRPr lang="en-US"/>
          </a:p>
        </p:txBody>
      </p:sp>
    </p:spTree>
    <p:extLst>
      <p:ext uri="{BB962C8B-B14F-4D97-AF65-F5344CB8AC3E}">
        <p14:creationId xmlns:p14="http://schemas.microsoft.com/office/powerpoint/2010/main" val="2336042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5400"/>
              </a:lnSpc>
            </a:pPr>
            <a:r>
              <a:rPr lang="en-US" sz="1200">
                <a:solidFill>
                  <a:srgbClr val="16214B"/>
                </a:solidFill>
                <a:latin typeface="Montserrat"/>
              </a:rPr>
              <a:t>A sneaky way of talking about gender, which some students resist if it's too explicit.</a:t>
            </a:r>
          </a:p>
          <a:p>
            <a:pPr>
              <a:lnSpc>
                <a:spcPts val="5400"/>
              </a:lnSpc>
            </a:pPr>
            <a:r>
              <a:rPr lang="en-US" sz="1200">
                <a:solidFill>
                  <a:srgbClr val="16214B"/>
                </a:solidFill>
                <a:latin typeface="Montserrat"/>
              </a:rPr>
              <a:t>They begin to see some of the interconnections, &amp; the fact that the modern nuclear family is not the norm historically or globally.</a:t>
            </a:r>
          </a:p>
          <a:p>
            <a:endParaRPr lang="en-US"/>
          </a:p>
        </p:txBody>
      </p:sp>
      <p:sp>
        <p:nvSpPr>
          <p:cNvPr id="4" name="Slide Number Placeholder 3"/>
          <p:cNvSpPr>
            <a:spLocks noGrp="1"/>
          </p:cNvSpPr>
          <p:nvPr>
            <p:ph type="sldNum" sz="quarter" idx="5"/>
          </p:nvPr>
        </p:nvSpPr>
        <p:spPr/>
        <p:txBody>
          <a:bodyPr/>
          <a:lstStyle/>
          <a:p>
            <a:fld id="{FA27B3D7-7001-B54C-AA2D-9ADDEF614160}" type="slidenum">
              <a:rPr lang="en-US" smtClean="0"/>
              <a:t>39</a:t>
            </a:fld>
            <a:endParaRPr lang="en-US"/>
          </a:p>
        </p:txBody>
      </p:sp>
    </p:spTree>
    <p:extLst>
      <p:ext uri="{BB962C8B-B14F-4D97-AF65-F5344CB8AC3E}">
        <p14:creationId xmlns:p14="http://schemas.microsoft.com/office/powerpoint/2010/main" val="243184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mn-lt"/>
              </a:rPr>
              <a:t>(Sasha's slide) </a:t>
            </a:r>
            <a:r>
              <a:rPr lang="en-US"/>
              <a:t>The usual way to think about racism is that there are prejudices-- some kind of negative feelings or negative assumptions that we have about another group. And that if we are the group of people in power, we can institutionalize those prejudices and then our cultural and political systems give preference to our group over another, making those of us in power feel superior and the people being discriminated against believe that it is their own fault for their innate inferiority. So this way of looking at racism makes those of us who are White bad. Even if you aren't aware that you have these negative feelings and assumptions, they are lurking inside you and they are called implicit bias and you are bad anyway, no matter how hard you try not to feel those things. No wonder conversations about race make White people uncomfortable. It might feel like the only way out of this mess is self-flagellation. Then </a:t>
            </a:r>
            <a:r>
              <a:rPr lang="en-US" err="1"/>
              <a:t>Ibram</a:t>
            </a:r>
            <a:r>
              <a:rPr lang="en-US"/>
              <a:t> X </a:t>
            </a:r>
            <a:r>
              <a:rPr lang="en-US" err="1"/>
              <a:t>Kende</a:t>
            </a:r>
            <a:r>
              <a:rPr lang="en-US"/>
              <a:t> came along and reframed it, in his book </a:t>
            </a:r>
            <a:r>
              <a:rPr lang="en-US" i="1"/>
              <a:t>How To Be an Anti-Racist. </a:t>
            </a:r>
            <a:r>
              <a:rPr lang="en-US"/>
              <a:t>He posits that being racist or anti-racist isn't something you are, it's something you do. You look at how your actions are impacting other groups and if it is creating more opportunities for everyone to thrive then it is anti-racist. I like this because you have this opportunity with every action to chose to contribute to the greater good. Putting the focus on impacts not intentions means that when we say Why are police 3.5 times more likely to kill Black men than White men, the conversation can be about saving lives, not about whether or not some individual police officer meant to be discriminatory or not. When we say that 70% of COVID-19 deaths in Chicago are Black and Brown folks, we can talk about saving lives and not get sidetracked into arguing whether these folks are impacted more because they are poor or because they are racialized. Because this conversation really is about life and death. </a:t>
            </a:r>
          </a:p>
          <a:p>
            <a:endParaRPr lang="en-US">
              <a:cs typeface="Calibri"/>
            </a:endParaRPr>
          </a:p>
        </p:txBody>
      </p:sp>
      <p:sp>
        <p:nvSpPr>
          <p:cNvPr id="4" name="Slide Number Placeholder 3"/>
          <p:cNvSpPr>
            <a:spLocks noGrp="1"/>
          </p:cNvSpPr>
          <p:nvPr>
            <p:ph type="sldNum" sz="quarter" idx="5"/>
          </p:nvPr>
        </p:nvSpPr>
        <p:spPr/>
        <p:txBody>
          <a:bodyPr/>
          <a:lstStyle/>
          <a:p>
            <a:fld id="{1C185875-43CD-4B52-A30C-B92F1926FD1F}" type="slidenum">
              <a:rPr lang="en-US" smtClean="0"/>
              <a:t>5</a:t>
            </a:fld>
            <a:endParaRPr lang="en-US"/>
          </a:p>
        </p:txBody>
      </p:sp>
    </p:spTree>
    <p:extLst>
      <p:ext uri="{BB962C8B-B14F-4D97-AF65-F5344CB8AC3E}">
        <p14:creationId xmlns:p14="http://schemas.microsoft.com/office/powerpoint/2010/main" val="2715837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5399"/>
              </a:lnSpc>
            </a:pPr>
            <a:r>
              <a:rPr lang="en-US" sz="1200">
                <a:solidFill>
                  <a:srgbClr val="16214B"/>
                </a:solidFill>
                <a:latin typeface="Montserrat"/>
              </a:rPr>
              <a:t>Begin with marginalized voices (Indigenous feminism, Black feminism, multicultural feminism, etc.), rather than the usual linear narrative</a:t>
            </a:r>
          </a:p>
          <a:p>
            <a:pPr>
              <a:lnSpc>
                <a:spcPts val="5399"/>
              </a:lnSpc>
            </a:pPr>
            <a:r>
              <a:rPr lang="en-US" sz="1200">
                <a:solidFill>
                  <a:srgbClr val="16214B"/>
                </a:solidFill>
                <a:latin typeface="Montserrat"/>
              </a:rPr>
              <a:t>from the 18th - 20th century, where the other voices are kind of tagged on at the end. </a:t>
            </a:r>
          </a:p>
          <a:p>
            <a:pPr>
              <a:lnSpc>
                <a:spcPts val="5399"/>
              </a:lnSpc>
            </a:pPr>
            <a:endParaRPr lang="en-US" sz="1200">
              <a:solidFill>
                <a:srgbClr val="16214B"/>
              </a:solidFill>
              <a:latin typeface="Montserrat"/>
            </a:endParaRPr>
          </a:p>
          <a:p>
            <a:pPr>
              <a:lnSpc>
                <a:spcPts val="5400"/>
              </a:lnSpc>
            </a:pPr>
            <a:r>
              <a:rPr lang="en-US" sz="1200">
                <a:solidFill>
                  <a:srgbClr val="16214B"/>
                </a:solidFill>
                <a:latin typeface="Montserrat"/>
              </a:rPr>
              <a:t>Helped us see the real variety of feminisms all through its history.</a:t>
            </a:r>
          </a:p>
          <a:p>
            <a:endParaRPr lang="en-US"/>
          </a:p>
        </p:txBody>
      </p:sp>
      <p:sp>
        <p:nvSpPr>
          <p:cNvPr id="4" name="Slide Number Placeholder 3"/>
          <p:cNvSpPr>
            <a:spLocks noGrp="1"/>
          </p:cNvSpPr>
          <p:nvPr>
            <p:ph type="sldNum" sz="quarter" idx="5"/>
          </p:nvPr>
        </p:nvSpPr>
        <p:spPr/>
        <p:txBody>
          <a:bodyPr/>
          <a:lstStyle/>
          <a:p>
            <a:fld id="{FA27B3D7-7001-B54C-AA2D-9ADDEF614160}" type="slidenum">
              <a:rPr lang="en-US" smtClean="0"/>
              <a:t>40</a:t>
            </a:fld>
            <a:endParaRPr lang="en-US"/>
          </a:p>
        </p:txBody>
      </p:sp>
    </p:spTree>
    <p:extLst>
      <p:ext uri="{BB962C8B-B14F-4D97-AF65-F5344CB8AC3E}">
        <p14:creationId xmlns:p14="http://schemas.microsoft.com/office/powerpoint/2010/main" val="442748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(Sasha's slide) </a:t>
            </a:r>
            <a:r>
              <a:rPr lang="en-US" err="1"/>
              <a:t>Kimberle</a:t>
            </a:r>
            <a:r>
              <a:rPr lang="en-US"/>
              <a:t> Crenshaw invites us to think about intersectionality-- that being a single parent living in poverty is hard, and it is even harder if you live with a disability, and that is even harder if you are Black in this country, or indigenous, or undocumented. The idea that groups have power over others. </a:t>
            </a:r>
          </a:p>
          <a:p>
            <a:endParaRPr lang="en-US">
              <a:cs typeface="Calibri"/>
            </a:endParaRPr>
          </a:p>
        </p:txBody>
      </p:sp>
      <p:sp>
        <p:nvSpPr>
          <p:cNvPr id="4" name="Slide Number Placeholder 3"/>
          <p:cNvSpPr>
            <a:spLocks noGrp="1"/>
          </p:cNvSpPr>
          <p:nvPr>
            <p:ph type="sldNum" sz="quarter" idx="5"/>
          </p:nvPr>
        </p:nvSpPr>
        <p:spPr/>
        <p:txBody>
          <a:bodyPr/>
          <a:lstStyle/>
          <a:p>
            <a:fld id="{E7D781C4-B18F-4358-8161-CB67305DC54F}" type="slidenum">
              <a:rPr lang="en-US" smtClean="0"/>
              <a:t>6</a:t>
            </a:fld>
            <a:endParaRPr lang="en-US"/>
          </a:p>
        </p:txBody>
      </p:sp>
    </p:spTree>
    <p:extLst>
      <p:ext uri="{BB962C8B-B14F-4D97-AF65-F5344CB8AC3E}">
        <p14:creationId xmlns:p14="http://schemas.microsoft.com/office/powerpoint/2010/main" val="988029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(Sasha's slide) This is </a:t>
            </a:r>
            <a:r>
              <a:rPr lang="en-US" err="1"/>
              <a:t>Ieshia</a:t>
            </a:r>
            <a:r>
              <a:rPr lang="en-US"/>
              <a:t> Evans, in Baton Rouge, in 2016.</a:t>
            </a:r>
          </a:p>
          <a:p>
            <a:endParaRPr lang="en-US"/>
          </a:p>
          <a:p>
            <a:r>
              <a:rPr lang="en-US"/>
              <a:t>Last summer I was at a conference and we were having a session on the Anthropocene, our current geological age, and we were asked how we would define it. The consensus was that it meant The Age of Man, and the particpants were in agreement that it meant that the problem was men. I don't agree with that and so I suggested instead that the problem is that we are in the Age of Power Over. We have an idea that what we really need is scarce and that we have to compete for it and this mentality is so ingrained in us that questioning it feels like questioning whether gravity exists. We think we have to </a:t>
            </a:r>
            <a:r>
              <a:rPr lang="en-US" err="1"/>
              <a:t>enFORCE</a:t>
            </a:r>
            <a:r>
              <a:rPr lang="en-US"/>
              <a:t> domination over nature, and over other people, or we won't get our needs met. There is always this fear and that is what motivates us. Well, my particular form of activism in the world is prefigurative politics, and so I use the classroom as an opportunity to create an experience of what another world might look like. I'm a big fan of the Chronicles of Narnia, so if you are familiar with that story, there is Turkish delight candy that is enchanted so that once you've tasted it, you want more and more of it. My job is to create that insatiable hunger for justice in my students. Spring semester when we were doing our closing circle, on Zoom, on the last day of class, one student said that she had never felt so </a:t>
            </a:r>
            <a:r>
              <a:rPr lang="en-US" i="1"/>
              <a:t>respected</a:t>
            </a:r>
            <a:r>
              <a:rPr lang="en-US"/>
              <a:t> as she did in our class. I think she was crying when she said it because she worried that she wouldn't ever have that experience again, but now her job is to go out and CREATE spaces where respect is the norm. Our job is to show each other by HOW we conduct class, no matter what the content, what it looks like to hold space where everyone's needs are met. By that I mean our deepest needs, for respect, for compassion, for courage because these things are the opposite of scarce. The more we draw them out of each other, the more there is to go around. That is the essence of power with, helping each other find our power within. The idea that I am stronger when you are strong. I want to invite us to examine how our practices and our presence in the classroom either reinforce notions of hierarchy and coercive control, or whether we are embodying servant-leadership, bringing out the best in each other. The real lesson that students remember for the rest of their lives is this invisible curriculum. That's how I conceptualize an anti-racist </a:t>
            </a:r>
            <a:r>
              <a:rPr lang="en-US" err="1"/>
              <a:t>liberatory</a:t>
            </a:r>
            <a:r>
              <a:rPr lang="en-US"/>
              <a:t> classroom. </a:t>
            </a:r>
            <a:endParaRPr lang="en-US">
              <a:cs typeface="Calibri"/>
            </a:endParaRPr>
          </a:p>
        </p:txBody>
      </p:sp>
      <p:sp>
        <p:nvSpPr>
          <p:cNvPr id="4" name="Slide Number Placeholder 3"/>
          <p:cNvSpPr>
            <a:spLocks noGrp="1"/>
          </p:cNvSpPr>
          <p:nvPr>
            <p:ph type="sldNum" sz="quarter" idx="5"/>
          </p:nvPr>
        </p:nvSpPr>
        <p:spPr/>
        <p:txBody>
          <a:bodyPr/>
          <a:lstStyle/>
          <a:p>
            <a:fld id="{1C185875-43CD-4B52-A30C-B92F1926FD1F}" type="slidenum">
              <a:rPr lang="en-US" smtClean="0"/>
              <a:t>7</a:t>
            </a:fld>
            <a:endParaRPr lang="en-US"/>
          </a:p>
        </p:txBody>
      </p:sp>
    </p:spTree>
    <p:extLst>
      <p:ext uri="{BB962C8B-B14F-4D97-AF65-F5344CB8AC3E}">
        <p14:creationId xmlns:p14="http://schemas.microsoft.com/office/powerpoint/2010/main" val="73890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(Sasha's slide) </a:t>
            </a:r>
          </a:p>
        </p:txBody>
      </p:sp>
      <p:sp>
        <p:nvSpPr>
          <p:cNvPr id="4" name="Slide Number Placeholder 3"/>
          <p:cNvSpPr>
            <a:spLocks noGrp="1"/>
          </p:cNvSpPr>
          <p:nvPr>
            <p:ph type="sldNum" sz="quarter" idx="5"/>
          </p:nvPr>
        </p:nvSpPr>
        <p:spPr/>
        <p:txBody>
          <a:bodyPr/>
          <a:lstStyle/>
          <a:p>
            <a:fld id="{1C185875-43CD-4B52-A30C-B92F1926FD1F}" type="slidenum">
              <a:rPr lang="en-US" smtClean="0"/>
              <a:t>8</a:t>
            </a:fld>
            <a:endParaRPr lang="en-US"/>
          </a:p>
        </p:txBody>
      </p:sp>
    </p:spTree>
    <p:extLst>
      <p:ext uri="{BB962C8B-B14F-4D97-AF65-F5344CB8AC3E}">
        <p14:creationId xmlns:p14="http://schemas.microsoft.com/office/powerpoint/2010/main" val="2643818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Thea</a:t>
            </a:r>
          </a:p>
        </p:txBody>
      </p:sp>
      <p:sp>
        <p:nvSpPr>
          <p:cNvPr id="4" name="Slide Number Placeholder 3"/>
          <p:cNvSpPr>
            <a:spLocks noGrp="1"/>
          </p:cNvSpPr>
          <p:nvPr>
            <p:ph type="sldNum" sz="quarter" idx="5"/>
          </p:nvPr>
        </p:nvSpPr>
        <p:spPr/>
        <p:txBody>
          <a:bodyPr/>
          <a:lstStyle/>
          <a:p>
            <a:fld id="{20104432-29A6-4C3C-996C-DF8BE9F3DD5E}" type="slidenum">
              <a:rPr lang="en-US"/>
              <a:t>9</a:t>
            </a:fld>
            <a:endParaRPr lang="en-US"/>
          </a:p>
        </p:txBody>
      </p:sp>
    </p:spTree>
    <p:extLst>
      <p:ext uri="{BB962C8B-B14F-4D97-AF65-F5344CB8AC3E}">
        <p14:creationId xmlns:p14="http://schemas.microsoft.com/office/powerpoint/2010/main" val="35779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Thea can introduce</a:t>
            </a:r>
          </a:p>
        </p:txBody>
      </p:sp>
      <p:sp>
        <p:nvSpPr>
          <p:cNvPr id="4" name="Slide Number Placeholder 3"/>
          <p:cNvSpPr>
            <a:spLocks noGrp="1"/>
          </p:cNvSpPr>
          <p:nvPr>
            <p:ph type="sldNum" sz="quarter" idx="5"/>
          </p:nvPr>
        </p:nvSpPr>
        <p:spPr/>
        <p:txBody>
          <a:bodyPr/>
          <a:lstStyle/>
          <a:p>
            <a:fld id="{E7D781C4-B18F-4358-8161-CB67305DC54F}" type="slidenum">
              <a:rPr lang="en-US" smtClean="0"/>
              <a:t>10</a:t>
            </a:fld>
            <a:endParaRPr lang="en-US"/>
          </a:p>
        </p:txBody>
      </p:sp>
    </p:spTree>
    <p:extLst>
      <p:ext uri="{BB962C8B-B14F-4D97-AF65-F5344CB8AC3E}">
        <p14:creationId xmlns:p14="http://schemas.microsoft.com/office/powerpoint/2010/main" val="3258979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Thea</a:t>
            </a:r>
          </a:p>
        </p:txBody>
      </p:sp>
      <p:sp>
        <p:nvSpPr>
          <p:cNvPr id="4" name="Slide Number Placeholder 3"/>
          <p:cNvSpPr>
            <a:spLocks noGrp="1"/>
          </p:cNvSpPr>
          <p:nvPr>
            <p:ph type="sldNum" sz="quarter" idx="5"/>
          </p:nvPr>
        </p:nvSpPr>
        <p:spPr/>
        <p:txBody>
          <a:bodyPr/>
          <a:lstStyle/>
          <a:p>
            <a:fld id="{20104432-29A6-4C3C-996C-DF8BE9F3DD5E}" type="slidenum">
              <a:rPr lang="en-US"/>
              <a:t>11</a:t>
            </a:fld>
            <a:endParaRPr lang="en-US"/>
          </a:p>
        </p:txBody>
      </p:sp>
    </p:spTree>
    <p:extLst>
      <p:ext uri="{BB962C8B-B14F-4D97-AF65-F5344CB8AC3E}">
        <p14:creationId xmlns:p14="http://schemas.microsoft.com/office/powerpoint/2010/main" val="321550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Thea</a:t>
            </a:r>
          </a:p>
        </p:txBody>
      </p:sp>
      <p:sp>
        <p:nvSpPr>
          <p:cNvPr id="4" name="Slide Number Placeholder 3"/>
          <p:cNvSpPr>
            <a:spLocks noGrp="1"/>
          </p:cNvSpPr>
          <p:nvPr>
            <p:ph type="sldNum" sz="quarter" idx="5"/>
          </p:nvPr>
        </p:nvSpPr>
        <p:spPr/>
        <p:txBody>
          <a:bodyPr/>
          <a:lstStyle/>
          <a:p>
            <a:fld id="{20104432-29A6-4C3C-996C-DF8BE9F3DD5E}" type="slidenum">
              <a:rPr lang="en-US"/>
              <a:t>12</a:t>
            </a:fld>
            <a:endParaRPr lang="en-US"/>
          </a:p>
        </p:txBody>
      </p:sp>
    </p:spTree>
    <p:extLst>
      <p:ext uri="{BB962C8B-B14F-4D97-AF65-F5344CB8AC3E}">
        <p14:creationId xmlns:p14="http://schemas.microsoft.com/office/powerpoint/2010/main" val="2969271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FF2E9-7390-473B-8586-E9F0F4053B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C49120-99E7-45FD-91AB-C76C2851F6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75A2CE-7215-42A1-931A-CCBDD4ACFDFC}"/>
              </a:ext>
            </a:extLst>
          </p:cNvPr>
          <p:cNvSpPr>
            <a:spLocks noGrp="1"/>
          </p:cNvSpPr>
          <p:nvPr>
            <p:ph type="dt" sz="half" idx="10"/>
          </p:nvPr>
        </p:nvSpPr>
        <p:spPr/>
        <p:txBody>
          <a:bodyPr/>
          <a:lstStyle/>
          <a:p>
            <a:fld id="{E76A0094-EC4C-4728-97D3-59195B31A52F}" type="datetimeFigureOut">
              <a:rPr lang="en-US" smtClean="0"/>
              <a:t>7/21/2020</a:t>
            </a:fld>
            <a:endParaRPr lang="en-US"/>
          </a:p>
        </p:txBody>
      </p:sp>
      <p:sp>
        <p:nvSpPr>
          <p:cNvPr id="5" name="Footer Placeholder 4">
            <a:extLst>
              <a:ext uri="{FF2B5EF4-FFF2-40B4-BE49-F238E27FC236}">
                <a16:creationId xmlns:a16="http://schemas.microsoft.com/office/drawing/2014/main" id="{E3443C0B-C1A4-4966-AD3C-0A360A6DC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BBFF6-33EF-46AF-BA25-58C52D97B009}"/>
              </a:ext>
            </a:extLst>
          </p:cNvPr>
          <p:cNvSpPr>
            <a:spLocks noGrp="1"/>
          </p:cNvSpPr>
          <p:nvPr>
            <p:ph type="sldNum" sz="quarter" idx="12"/>
          </p:nvPr>
        </p:nvSpPr>
        <p:spPr/>
        <p:txBody>
          <a:bodyPr/>
          <a:lstStyle/>
          <a:p>
            <a:fld id="{C60C8B87-D939-4118-92DB-69C2FEC30904}" type="slidenum">
              <a:rPr lang="en-US" smtClean="0"/>
              <a:t>‹#›</a:t>
            </a:fld>
            <a:endParaRPr lang="en-US"/>
          </a:p>
        </p:txBody>
      </p:sp>
    </p:spTree>
    <p:extLst>
      <p:ext uri="{BB962C8B-B14F-4D97-AF65-F5344CB8AC3E}">
        <p14:creationId xmlns:p14="http://schemas.microsoft.com/office/powerpoint/2010/main" val="185047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0AE87-B507-45A5-964A-220F5E1572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95F5A7-BE27-4A31-8FD8-9D253E3FAA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9079A-FEF8-4280-982B-604AE4EEA1B1}"/>
              </a:ext>
            </a:extLst>
          </p:cNvPr>
          <p:cNvSpPr>
            <a:spLocks noGrp="1"/>
          </p:cNvSpPr>
          <p:nvPr>
            <p:ph type="dt" sz="half" idx="10"/>
          </p:nvPr>
        </p:nvSpPr>
        <p:spPr/>
        <p:txBody>
          <a:bodyPr/>
          <a:lstStyle/>
          <a:p>
            <a:fld id="{E76A0094-EC4C-4728-97D3-59195B31A52F}" type="datetimeFigureOut">
              <a:rPr lang="en-US" smtClean="0"/>
              <a:t>7/21/2020</a:t>
            </a:fld>
            <a:endParaRPr lang="en-US"/>
          </a:p>
        </p:txBody>
      </p:sp>
      <p:sp>
        <p:nvSpPr>
          <p:cNvPr id="5" name="Footer Placeholder 4">
            <a:extLst>
              <a:ext uri="{FF2B5EF4-FFF2-40B4-BE49-F238E27FC236}">
                <a16:creationId xmlns:a16="http://schemas.microsoft.com/office/drawing/2014/main" id="{01438481-E377-4F67-9911-D02F2836A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6ED3D2-F18F-41E9-A935-FA11C0372A64}"/>
              </a:ext>
            </a:extLst>
          </p:cNvPr>
          <p:cNvSpPr>
            <a:spLocks noGrp="1"/>
          </p:cNvSpPr>
          <p:nvPr>
            <p:ph type="sldNum" sz="quarter" idx="12"/>
          </p:nvPr>
        </p:nvSpPr>
        <p:spPr/>
        <p:txBody>
          <a:bodyPr/>
          <a:lstStyle/>
          <a:p>
            <a:fld id="{C60C8B87-D939-4118-92DB-69C2FEC30904}" type="slidenum">
              <a:rPr lang="en-US" smtClean="0"/>
              <a:t>‹#›</a:t>
            </a:fld>
            <a:endParaRPr lang="en-US"/>
          </a:p>
        </p:txBody>
      </p:sp>
    </p:spTree>
    <p:extLst>
      <p:ext uri="{BB962C8B-B14F-4D97-AF65-F5344CB8AC3E}">
        <p14:creationId xmlns:p14="http://schemas.microsoft.com/office/powerpoint/2010/main" val="383109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767B76-A9C8-44EE-8546-8531821D36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BDB34D-3E62-4EB4-8E32-5ADCF3EE3C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E97954-A78E-4ECE-A9E9-EEB5CB159820}"/>
              </a:ext>
            </a:extLst>
          </p:cNvPr>
          <p:cNvSpPr>
            <a:spLocks noGrp="1"/>
          </p:cNvSpPr>
          <p:nvPr>
            <p:ph type="dt" sz="half" idx="10"/>
          </p:nvPr>
        </p:nvSpPr>
        <p:spPr/>
        <p:txBody>
          <a:bodyPr/>
          <a:lstStyle/>
          <a:p>
            <a:fld id="{E76A0094-EC4C-4728-97D3-59195B31A52F}" type="datetimeFigureOut">
              <a:rPr lang="en-US" smtClean="0"/>
              <a:t>7/21/2020</a:t>
            </a:fld>
            <a:endParaRPr lang="en-US"/>
          </a:p>
        </p:txBody>
      </p:sp>
      <p:sp>
        <p:nvSpPr>
          <p:cNvPr id="5" name="Footer Placeholder 4">
            <a:extLst>
              <a:ext uri="{FF2B5EF4-FFF2-40B4-BE49-F238E27FC236}">
                <a16:creationId xmlns:a16="http://schemas.microsoft.com/office/drawing/2014/main" id="{E07DBC93-656E-4F58-9DAC-CC5413406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B9665-3F2A-464E-B43F-CEFCCF8B0CE9}"/>
              </a:ext>
            </a:extLst>
          </p:cNvPr>
          <p:cNvSpPr>
            <a:spLocks noGrp="1"/>
          </p:cNvSpPr>
          <p:nvPr>
            <p:ph type="sldNum" sz="quarter" idx="12"/>
          </p:nvPr>
        </p:nvSpPr>
        <p:spPr/>
        <p:txBody>
          <a:bodyPr/>
          <a:lstStyle/>
          <a:p>
            <a:fld id="{C60C8B87-D939-4118-92DB-69C2FEC30904}" type="slidenum">
              <a:rPr lang="en-US" smtClean="0"/>
              <a:t>‹#›</a:t>
            </a:fld>
            <a:endParaRPr lang="en-US"/>
          </a:p>
        </p:txBody>
      </p:sp>
    </p:spTree>
    <p:extLst>
      <p:ext uri="{BB962C8B-B14F-4D97-AF65-F5344CB8AC3E}">
        <p14:creationId xmlns:p14="http://schemas.microsoft.com/office/powerpoint/2010/main" val="415479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3424B-3953-4812-B1E4-B01905389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AAC024-3504-414E-8280-86FEEEF6D2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5925FA-C788-4139-8EBD-A824365F5C49}"/>
              </a:ext>
            </a:extLst>
          </p:cNvPr>
          <p:cNvSpPr>
            <a:spLocks noGrp="1"/>
          </p:cNvSpPr>
          <p:nvPr>
            <p:ph type="dt" sz="half" idx="10"/>
          </p:nvPr>
        </p:nvSpPr>
        <p:spPr/>
        <p:txBody>
          <a:bodyPr/>
          <a:lstStyle/>
          <a:p>
            <a:fld id="{E76A0094-EC4C-4728-97D3-59195B31A52F}" type="datetimeFigureOut">
              <a:rPr lang="en-US" smtClean="0"/>
              <a:t>7/21/2020</a:t>
            </a:fld>
            <a:endParaRPr lang="en-US"/>
          </a:p>
        </p:txBody>
      </p:sp>
      <p:sp>
        <p:nvSpPr>
          <p:cNvPr id="5" name="Footer Placeholder 4">
            <a:extLst>
              <a:ext uri="{FF2B5EF4-FFF2-40B4-BE49-F238E27FC236}">
                <a16:creationId xmlns:a16="http://schemas.microsoft.com/office/drawing/2014/main" id="{D8E7B778-89B8-4E32-B388-D2CEF3B05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B54207-4A9E-4928-AC7B-5B07499E3B3A}"/>
              </a:ext>
            </a:extLst>
          </p:cNvPr>
          <p:cNvSpPr>
            <a:spLocks noGrp="1"/>
          </p:cNvSpPr>
          <p:nvPr>
            <p:ph type="sldNum" sz="quarter" idx="12"/>
          </p:nvPr>
        </p:nvSpPr>
        <p:spPr/>
        <p:txBody>
          <a:bodyPr/>
          <a:lstStyle/>
          <a:p>
            <a:fld id="{C60C8B87-D939-4118-92DB-69C2FEC30904}" type="slidenum">
              <a:rPr lang="en-US" smtClean="0"/>
              <a:t>‹#›</a:t>
            </a:fld>
            <a:endParaRPr lang="en-US"/>
          </a:p>
        </p:txBody>
      </p:sp>
    </p:spTree>
    <p:extLst>
      <p:ext uri="{BB962C8B-B14F-4D97-AF65-F5344CB8AC3E}">
        <p14:creationId xmlns:p14="http://schemas.microsoft.com/office/powerpoint/2010/main" val="2396678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95D27-6448-4DA2-AA1D-0FFAD00957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84750D-5B31-4F7C-AE7F-011490470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3399B7-396B-4B00-8422-66EE16925664}"/>
              </a:ext>
            </a:extLst>
          </p:cNvPr>
          <p:cNvSpPr>
            <a:spLocks noGrp="1"/>
          </p:cNvSpPr>
          <p:nvPr>
            <p:ph type="dt" sz="half" idx="10"/>
          </p:nvPr>
        </p:nvSpPr>
        <p:spPr/>
        <p:txBody>
          <a:bodyPr/>
          <a:lstStyle/>
          <a:p>
            <a:fld id="{E76A0094-EC4C-4728-97D3-59195B31A52F}" type="datetimeFigureOut">
              <a:rPr lang="en-US" smtClean="0"/>
              <a:t>7/21/2020</a:t>
            </a:fld>
            <a:endParaRPr lang="en-US"/>
          </a:p>
        </p:txBody>
      </p:sp>
      <p:sp>
        <p:nvSpPr>
          <p:cNvPr id="5" name="Footer Placeholder 4">
            <a:extLst>
              <a:ext uri="{FF2B5EF4-FFF2-40B4-BE49-F238E27FC236}">
                <a16:creationId xmlns:a16="http://schemas.microsoft.com/office/drawing/2014/main" id="{53E1C08E-B2FD-467A-AE89-A53931E10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44673-34D6-4971-96D6-EA71C2F6417A}"/>
              </a:ext>
            </a:extLst>
          </p:cNvPr>
          <p:cNvSpPr>
            <a:spLocks noGrp="1"/>
          </p:cNvSpPr>
          <p:nvPr>
            <p:ph type="sldNum" sz="quarter" idx="12"/>
          </p:nvPr>
        </p:nvSpPr>
        <p:spPr/>
        <p:txBody>
          <a:bodyPr/>
          <a:lstStyle/>
          <a:p>
            <a:fld id="{C60C8B87-D939-4118-92DB-69C2FEC30904}" type="slidenum">
              <a:rPr lang="en-US" smtClean="0"/>
              <a:t>‹#›</a:t>
            </a:fld>
            <a:endParaRPr lang="en-US"/>
          </a:p>
        </p:txBody>
      </p:sp>
    </p:spTree>
    <p:extLst>
      <p:ext uri="{BB962C8B-B14F-4D97-AF65-F5344CB8AC3E}">
        <p14:creationId xmlns:p14="http://schemas.microsoft.com/office/powerpoint/2010/main" val="260863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C8BE5-C25E-41AA-8343-34DB07163D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6DF543-8940-45B4-A16A-FBC978FC51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68036-2F92-4339-9A58-702AEE30F1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893326-102A-4AA0-8D7F-7F7557AD9FBB}"/>
              </a:ext>
            </a:extLst>
          </p:cNvPr>
          <p:cNvSpPr>
            <a:spLocks noGrp="1"/>
          </p:cNvSpPr>
          <p:nvPr>
            <p:ph type="dt" sz="half" idx="10"/>
          </p:nvPr>
        </p:nvSpPr>
        <p:spPr/>
        <p:txBody>
          <a:bodyPr/>
          <a:lstStyle/>
          <a:p>
            <a:fld id="{E76A0094-EC4C-4728-97D3-59195B31A52F}" type="datetimeFigureOut">
              <a:rPr lang="en-US" smtClean="0"/>
              <a:t>7/21/2020</a:t>
            </a:fld>
            <a:endParaRPr lang="en-US"/>
          </a:p>
        </p:txBody>
      </p:sp>
      <p:sp>
        <p:nvSpPr>
          <p:cNvPr id="6" name="Footer Placeholder 5">
            <a:extLst>
              <a:ext uri="{FF2B5EF4-FFF2-40B4-BE49-F238E27FC236}">
                <a16:creationId xmlns:a16="http://schemas.microsoft.com/office/drawing/2014/main" id="{1B8E1C5A-BC3E-49C0-9676-BDD56B810E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DC0167-958C-4595-B1B3-25178FD16092}"/>
              </a:ext>
            </a:extLst>
          </p:cNvPr>
          <p:cNvSpPr>
            <a:spLocks noGrp="1"/>
          </p:cNvSpPr>
          <p:nvPr>
            <p:ph type="sldNum" sz="quarter" idx="12"/>
          </p:nvPr>
        </p:nvSpPr>
        <p:spPr/>
        <p:txBody>
          <a:bodyPr/>
          <a:lstStyle/>
          <a:p>
            <a:fld id="{C60C8B87-D939-4118-92DB-69C2FEC30904}" type="slidenum">
              <a:rPr lang="en-US" smtClean="0"/>
              <a:t>‹#›</a:t>
            </a:fld>
            <a:endParaRPr lang="en-US"/>
          </a:p>
        </p:txBody>
      </p:sp>
    </p:spTree>
    <p:extLst>
      <p:ext uri="{BB962C8B-B14F-4D97-AF65-F5344CB8AC3E}">
        <p14:creationId xmlns:p14="http://schemas.microsoft.com/office/powerpoint/2010/main" val="413696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4D442-6F67-4B86-B913-60E53C45A9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7C7775-ED30-4D66-8BE3-E42870D1E4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247AFE-3A07-4E38-A764-249036B4BA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632433-B2FB-4D69-9548-2FFAFD161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B663D2-419D-4333-B253-1C40063F97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1EF8E2-26EB-4197-9D18-789E5DB6E8F2}"/>
              </a:ext>
            </a:extLst>
          </p:cNvPr>
          <p:cNvSpPr>
            <a:spLocks noGrp="1"/>
          </p:cNvSpPr>
          <p:nvPr>
            <p:ph type="dt" sz="half" idx="10"/>
          </p:nvPr>
        </p:nvSpPr>
        <p:spPr/>
        <p:txBody>
          <a:bodyPr/>
          <a:lstStyle/>
          <a:p>
            <a:fld id="{E76A0094-EC4C-4728-97D3-59195B31A52F}" type="datetimeFigureOut">
              <a:rPr lang="en-US" smtClean="0"/>
              <a:t>7/21/2020</a:t>
            </a:fld>
            <a:endParaRPr lang="en-US"/>
          </a:p>
        </p:txBody>
      </p:sp>
      <p:sp>
        <p:nvSpPr>
          <p:cNvPr id="8" name="Footer Placeholder 7">
            <a:extLst>
              <a:ext uri="{FF2B5EF4-FFF2-40B4-BE49-F238E27FC236}">
                <a16:creationId xmlns:a16="http://schemas.microsoft.com/office/drawing/2014/main" id="{F4C73B06-DAF3-4DC5-9362-225BE87149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60E1A3-0AB1-43F3-9BB8-387AB63E203E}"/>
              </a:ext>
            </a:extLst>
          </p:cNvPr>
          <p:cNvSpPr>
            <a:spLocks noGrp="1"/>
          </p:cNvSpPr>
          <p:nvPr>
            <p:ph type="sldNum" sz="quarter" idx="12"/>
          </p:nvPr>
        </p:nvSpPr>
        <p:spPr/>
        <p:txBody>
          <a:bodyPr/>
          <a:lstStyle/>
          <a:p>
            <a:fld id="{C60C8B87-D939-4118-92DB-69C2FEC30904}" type="slidenum">
              <a:rPr lang="en-US" smtClean="0"/>
              <a:t>‹#›</a:t>
            </a:fld>
            <a:endParaRPr lang="en-US"/>
          </a:p>
        </p:txBody>
      </p:sp>
    </p:spTree>
    <p:extLst>
      <p:ext uri="{BB962C8B-B14F-4D97-AF65-F5344CB8AC3E}">
        <p14:creationId xmlns:p14="http://schemas.microsoft.com/office/powerpoint/2010/main" val="420236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98D69-13B3-4895-AB60-8FEA6DFB58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9B151E-0364-474B-9176-8A6B935C2827}"/>
              </a:ext>
            </a:extLst>
          </p:cNvPr>
          <p:cNvSpPr>
            <a:spLocks noGrp="1"/>
          </p:cNvSpPr>
          <p:nvPr>
            <p:ph type="dt" sz="half" idx="10"/>
          </p:nvPr>
        </p:nvSpPr>
        <p:spPr/>
        <p:txBody>
          <a:bodyPr/>
          <a:lstStyle/>
          <a:p>
            <a:fld id="{E76A0094-EC4C-4728-97D3-59195B31A52F}" type="datetimeFigureOut">
              <a:rPr lang="en-US" smtClean="0"/>
              <a:t>7/21/2020</a:t>
            </a:fld>
            <a:endParaRPr lang="en-US"/>
          </a:p>
        </p:txBody>
      </p:sp>
      <p:sp>
        <p:nvSpPr>
          <p:cNvPr id="4" name="Footer Placeholder 3">
            <a:extLst>
              <a:ext uri="{FF2B5EF4-FFF2-40B4-BE49-F238E27FC236}">
                <a16:creationId xmlns:a16="http://schemas.microsoft.com/office/drawing/2014/main" id="{449D27A0-7C9C-4EC8-9745-E0C9CFE370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996AA8-CF54-472E-B301-3DA3E75B845C}"/>
              </a:ext>
            </a:extLst>
          </p:cNvPr>
          <p:cNvSpPr>
            <a:spLocks noGrp="1"/>
          </p:cNvSpPr>
          <p:nvPr>
            <p:ph type="sldNum" sz="quarter" idx="12"/>
          </p:nvPr>
        </p:nvSpPr>
        <p:spPr/>
        <p:txBody>
          <a:bodyPr/>
          <a:lstStyle/>
          <a:p>
            <a:fld id="{C60C8B87-D939-4118-92DB-69C2FEC30904}" type="slidenum">
              <a:rPr lang="en-US" smtClean="0"/>
              <a:t>‹#›</a:t>
            </a:fld>
            <a:endParaRPr lang="en-US"/>
          </a:p>
        </p:txBody>
      </p:sp>
    </p:spTree>
    <p:extLst>
      <p:ext uri="{BB962C8B-B14F-4D97-AF65-F5344CB8AC3E}">
        <p14:creationId xmlns:p14="http://schemas.microsoft.com/office/powerpoint/2010/main" val="117347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DEC364-0417-47A9-9792-CE7CC547A610}"/>
              </a:ext>
            </a:extLst>
          </p:cNvPr>
          <p:cNvSpPr>
            <a:spLocks noGrp="1"/>
          </p:cNvSpPr>
          <p:nvPr>
            <p:ph type="dt" sz="half" idx="10"/>
          </p:nvPr>
        </p:nvSpPr>
        <p:spPr/>
        <p:txBody>
          <a:bodyPr/>
          <a:lstStyle/>
          <a:p>
            <a:fld id="{E76A0094-EC4C-4728-97D3-59195B31A52F}" type="datetimeFigureOut">
              <a:rPr lang="en-US" smtClean="0"/>
              <a:t>7/21/2020</a:t>
            </a:fld>
            <a:endParaRPr lang="en-US"/>
          </a:p>
        </p:txBody>
      </p:sp>
      <p:sp>
        <p:nvSpPr>
          <p:cNvPr id="3" name="Footer Placeholder 2">
            <a:extLst>
              <a:ext uri="{FF2B5EF4-FFF2-40B4-BE49-F238E27FC236}">
                <a16:creationId xmlns:a16="http://schemas.microsoft.com/office/drawing/2014/main" id="{B7F344AA-B4AE-432D-B270-DFDB9C9A58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00661B-FA2E-49B3-AF3A-916EFB464404}"/>
              </a:ext>
            </a:extLst>
          </p:cNvPr>
          <p:cNvSpPr>
            <a:spLocks noGrp="1"/>
          </p:cNvSpPr>
          <p:nvPr>
            <p:ph type="sldNum" sz="quarter" idx="12"/>
          </p:nvPr>
        </p:nvSpPr>
        <p:spPr/>
        <p:txBody>
          <a:bodyPr/>
          <a:lstStyle/>
          <a:p>
            <a:fld id="{C60C8B87-D939-4118-92DB-69C2FEC30904}" type="slidenum">
              <a:rPr lang="en-US" smtClean="0"/>
              <a:t>‹#›</a:t>
            </a:fld>
            <a:endParaRPr lang="en-US"/>
          </a:p>
        </p:txBody>
      </p:sp>
    </p:spTree>
    <p:extLst>
      <p:ext uri="{BB962C8B-B14F-4D97-AF65-F5344CB8AC3E}">
        <p14:creationId xmlns:p14="http://schemas.microsoft.com/office/powerpoint/2010/main" val="807278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259BF-DFB7-4EE0-9FF2-211A881F18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208A4B-07E3-45ED-8976-6D07423FDD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90DE84-FB70-49EC-81A7-A451D2CF6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02F3C9-3DBA-4B9D-9887-16ADBD66784E}"/>
              </a:ext>
            </a:extLst>
          </p:cNvPr>
          <p:cNvSpPr>
            <a:spLocks noGrp="1"/>
          </p:cNvSpPr>
          <p:nvPr>
            <p:ph type="dt" sz="half" idx="10"/>
          </p:nvPr>
        </p:nvSpPr>
        <p:spPr/>
        <p:txBody>
          <a:bodyPr/>
          <a:lstStyle/>
          <a:p>
            <a:fld id="{E76A0094-EC4C-4728-97D3-59195B31A52F}" type="datetimeFigureOut">
              <a:rPr lang="en-US" smtClean="0"/>
              <a:t>7/21/2020</a:t>
            </a:fld>
            <a:endParaRPr lang="en-US"/>
          </a:p>
        </p:txBody>
      </p:sp>
      <p:sp>
        <p:nvSpPr>
          <p:cNvPr id="6" name="Footer Placeholder 5">
            <a:extLst>
              <a:ext uri="{FF2B5EF4-FFF2-40B4-BE49-F238E27FC236}">
                <a16:creationId xmlns:a16="http://schemas.microsoft.com/office/drawing/2014/main" id="{8C1097AA-9FAC-4624-A379-8B33B54581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BA7B0-BBD5-4CBB-BE63-E1D5ABB78B56}"/>
              </a:ext>
            </a:extLst>
          </p:cNvPr>
          <p:cNvSpPr>
            <a:spLocks noGrp="1"/>
          </p:cNvSpPr>
          <p:nvPr>
            <p:ph type="sldNum" sz="quarter" idx="12"/>
          </p:nvPr>
        </p:nvSpPr>
        <p:spPr/>
        <p:txBody>
          <a:bodyPr/>
          <a:lstStyle/>
          <a:p>
            <a:fld id="{C60C8B87-D939-4118-92DB-69C2FEC30904}" type="slidenum">
              <a:rPr lang="en-US" smtClean="0"/>
              <a:t>‹#›</a:t>
            </a:fld>
            <a:endParaRPr lang="en-US"/>
          </a:p>
        </p:txBody>
      </p:sp>
    </p:spTree>
    <p:extLst>
      <p:ext uri="{BB962C8B-B14F-4D97-AF65-F5344CB8AC3E}">
        <p14:creationId xmlns:p14="http://schemas.microsoft.com/office/powerpoint/2010/main" val="382510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3DC7-5929-4E5D-B31E-7EC7A4B555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818FC8-8E24-4D77-A927-3D059323AB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E294D3-CC0C-47AC-9AB7-C37711BE92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0628C-9859-4AFF-8F0B-4F4FB69CC596}"/>
              </a:ext>
            </a:extLst>
          </p:cNvPr>
          <p:cNvSpPr>
            <a:spLocks noGrp="1"/>
          </p:cNvSpPr>
          <p:nvPr>
            <p:ph type="dt" sz="half" idx="10"/>
          </p:nvPr>
        </p:nvSpPr>
        <p:spPr/>
        <p:txBody>
          <a:bodyPr/>
          <a:lstStyle/>
          <a:p>
            <a:fld id="{E76A0094-EC4C-4728-97D3-59195B31A52F}" type="datetimeFigureOut">
              <a:rPr lang="en-US" smtClean="0"/>
              <a:t>7/21/2020</a:t>
            </a:fld>
            <a:endParaRPr lang="en-US"/>
          </a:p>
        </p:txBody>
      </p:sp>
      <p:sp>
        <p:nvSpPr>
          <p:cNvPr id="6" name="Footer Placeholder 5">
            <a:extLst>
              <a:ext uri="{FF2B5EF4-FFF2-40B4-BE49-F238E27FC236}">
                <a16:creationId xmlns:a16="http://schemas.microsoft.com/office/drawing/2014/main" id="{27104AD2-5C82-4972-9DC1-1E9A749F43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B023DD-C73D-4C09-9F0D-4B1D61221569}"/>
              </a:ext>
            </a:extLst>
          </p:cNvPr>
          <p:cNvSpPr>
            <a:spLocks noGrp="1"/>
          </p:cNvSpPr>
          <p:nvPr>
            <p:ph type="sldNum" sz="quarter" idx="12"/>
          </p:nvPr>
        </p:nvSpPr>
        <p:spPr/>
        <p:txBody>
          <a:bodyPr/>
          <a:lstStyle/>
          <a:p>
            <a:fld id="{C60C8B87-D939-4118-92DB-69C2FEC30904}" type="slidenum">
              <a:rPr lang="en-US" smtClean="0"/>
              <a:t>‹#›</a:t>
            </a:fld>
            <a:endParaRPr lang="en-US"/>
          </a:p>
        </p:txBody>
      </p:sp>
    </p:spTree>
    <p:extLst>
      <p:ext uri="{BB962C8B-B14F-4D97-AF65-F5344CB8AC3E}">
        <p14:creationId xmlns:p14="http://schemas.microsoft.com/office/powerpoint/2010/main" val="207873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4ED35C-8F9A-4EF8-B32A-9F54DAECAE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BC1B9F-56FD-4C40-85A0-B66B7302AE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ED335-FEAF-4598-BBE6-27033B69DB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A0094-EC4C-4728-97D3-59195B31A52F}" type="datetimeFigureOut">
              <a:rPr lang="en-US" smtClean="0"/>
              <a:t>7/21/2020</a:t>
            </a:fld>
            <a:endParaRPr lang="en-US"/>
          </a:p>
        </p:txBody>
      </p:sp>
      <p:sp>
        <p:nvSpPr>
          <p:cNvPr id="5" name="Footer Placeholder 4">
            <a:extLst>
              <a:ext uri="{FF2B5EF4-FFF2-40B4-BE49-F238E27FC236}">
                <a16:creationId xmlns:a16="http://schemas.microsoft.com/office/drawing/2014/main" id="{B7E40583-356B-4B52-B862-720F09B897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C51A0B-173D-466D-9657-F32864D82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8B87-D939-4118-92DB-69C2FEC30904}" type="slidenum">
              <a:rPr lang="en-US" smtClean="0"/>
              <a:t>‹#›</a:t>
            </a:fld>
            <a:endParaRPr lang="en-US"/>
          </a:p>
        </p:txBody>
      </p:sp>
    </p:spTree>
    <p:extLst>
      <p:ext uri="{BB962C8B-B14F-4D97-AF65-F5344CB8AC3E}">
        <p14:creationId xmlns:p14="http://schemas.microsoft.com/office/powerpoint/2010/main" val="1463978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hyperlink" Target="https://sites.google.com/site/maryellendakinsclassroom/speaking-and-listening/fishbowl-discussions" TargetMode="External"/><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70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72" y="544913"/>
            <a:ext cx="5215070" cy="3006103"/>
          </a:xfrm>
        </p:spPr>
        <p:txBody>
          <a:bodyPr anchor="b">
            <a:normAutofit/>
          </a:bodyPr>
          <a:lstStyle/>
          <a:p>
            <a:pPr algn="r"/>
            <a:r>
              <a:rPr lang="en-US" sz="4600" dirty="0">
                <a:solidFill>
                  <a:schemeClr val="bg1"/>
                </a:solidFill>
                <a:cs typeface="Calibri Light"/>
              </a:rPr>
              <a:t>Anti-Racist Pedagogy Series:</a:t>
            </a:r>
            <a:br>
              <a:rPr lang="en-US" sz="4600" dirty="0">
                <a:solidFill>
                  <a:schemeClr val="bg1"/>
                </a:solidFill>
                <a:cs typeface="Calibri Light"/>
              </a:rPr>
            </a:br>
            <a:r>
              <a:rPr lang="en-US" sz="4600" dirty="0">
                <a:solidFill>
                  <a:schemeClr val="bg1"/>
                </a:solidFill>
                <a:cs typeface="Calibri Light"/>
              </a:rPr>
              <a:t>Anti-Racist Course Facilitation</a:t>
            </a:r>
          </a:p>
        </p:txBody>
      </p:sp>
      <p:sp>
        <p:nvSpPr>
          <p:cNvPr id="3" name="Subtitle 2"/>
          <p:cNvSpPr>
            <a:spLocks noGrp="1"/>
          </p:cNvSpPr>
          <p:nvPr>
            <p:ph type="subTitle" idx="1"/>
          </p:nvPr>
        </p:nvSpPr>
        <p:spPr>
          <a:xfrm>
            <a:off x="293865" y="3926901"/>
            <a:ext cx="5052276" cy="2205732"/>
          </a:xfrm>
        </p:spPr>
        <p:txBody>
          <a:bodyPr vert="horz" lIns="91440" tIns="45720" rIns="91440" bIns="45720" rtlCol="0" anchor="t">
            <a:normAutofit/>
          </a:bodyPr>
          <a:lstStyle/>
          <a:p>
            <a:pPr algn="r"/>
            <a:endParaRPr lang="en-US" sz="1800" dirty="0">
              <a:solidFill>
                <a:srgbClr val="FFFFFF"/>
              </a:solidFill>
              <a:cs typeface="Calibri"/>
            </a:endParaRPr>
          </a:p>
          <a:p>
            <a:pPr algn="r"/>
            <a:endParaRPr lang="en-US" dirty="0">
              <a:cs typeface="Calibri"/>
            </a:endParaRPr>
          </a:p>
          <a:p>
            <a:pPr algn="r"/>
            <a:r>
              <a:rPr lang="en-US" dirty="0">
                <a:solidFill>
                  <a:schemeClr val="bg1"/>
                </a:solidFill>
                <a:cs typeface="Calibri"/>
              </a:rPr>
              <a:t>Faculty Center for Ignatian Pedagogy</a:t>
            </a:r>
          </a:p>
        </p:txBody>
      </p:sp>
      <p:cxnSp>
        <p:nvCxnSpPr>
          <p:cNvPr id="137" name="Straight Connector 136">
            <a:extLst>
              <a:ext uri="{FF2B5EF4-FFF2-40B4-BE49-F238E27FC236}">
                <a16:creationId xmlns:a16="http://schemas.microsoft.com/office/drawing/2014/main"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50A44D27-5D2D-45AF-8B0F-9DD522B21D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639" b="-1"/>
          <a:stretch/>
        </p:blipFill>
        <p:spPr bwMode="auto">
          <a:xfrm>
            <a:off x="6096000" y="1280625"/>
            <a:ext cx="5459470" cy="4319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157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6F1F2C8-798B-4CCE-A851-94AFAF350B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5AE3D0-E15C-4D4C-9CC8-9D817A652968}"/>
              </a:ext>
            </a:extLst>
          </p:cNvPr>
          <p:cNvSpPr>
            <a:spLocks noGrp="1"/>
          </p:cNvSpPr>
          <p:nvPr>
            <p:ph type="title"/>
          </p:nvPr>
        </p:nvSpPr>
        <p:spPr>
          <a:xfrm>
            <a:off x="970908" y="1220919"/>
            <a:ext cx="5425781" cy="2387600"/>
          </a:xfrm>
        </p:spPr>
        <p:txBody>
          <a:bodyPr vert="horz" lIns="91440" tIns="45720" rIns="91440" bIns="45720" rtlCol="0" anchor="b">
            <a:normAutofit/>
          </a:bodyPr>
          <a:lstStyle/>
          <a:p>
            <a:r>
              <a:rPr lang="en-US" sz="5100"/>
              <a:t>Student-Faculty </a:t>
            </a:r>
            <a:r>
              <a:rPr lang="en-US" sz="5100" kern="1200"/>
              <a:t/>
            </a:r>
            <a:br>
              <a:rPr lang="en-US" sz="5100" kern="1200"/>
            </a:br>
            <a:r>
              <a:rPr lang="en-US" sz="5100" kern="1200">
                <a:latin typeface="+mj-lt"/>
                <a:ea typeface="+mj-ea"/>
                <a:cs typeface="+mj-cs"/>
              </a:rPr>
              <a:t>Relationships &amp; Interactions</a:t>
            </a:r>
          </a:p>
        </p:txBody>
      </p:sp>
      <p:sp>
        <p:nvSpPr>
          <p:cNvPr id="3" name="Text Placeholder 2">
            <a:extLst>
              <a:ext uri="{FF2B5EF4-FFF2-40B4-BE49-F238E27FC236}">
                <a16:creationId xmlns:a16="http://schemas.microsoft.com/office/drawing/2014/main" id="{61C75DFF-148A-4C29-9B14-B482C425CE05}"/>
              </a:ext>
            </a:extLst>
          </p:cNvPr>
          <p:cNvSpPr>
            <a:spLocks noGrp="1"/>
          </p:cNvSpPr>
          <p:nvPr>
            <p:ph type="body" idx="1"/>
          </p:nvPr>
        </p:nvSpPr>
        <p:spPr>
          <a:xfrm>
            <a:off x="970908" y="4197178"/>
            <a:ext cx="6607309" cy="1655762"/>
          </a:xfrm>
        </p:spPr>
        <p:txBody>
          <a:bodyPr vert="horz" lIns="91440" tIns="45720" rIns="91440" bIns="45720" rtlCol="0" anchor="t">
            <a:normAutofit/>
          </a:bodyPr>
          <a:lstStyle/>
          <a:p>
            <a:r>
              <a:rPr lang="en-US" sz="2000" kern="1200">
                <a:solidFill>
                  <a:schemeClr val="tx1"/>
                </a:solidFill>
                <a:latin typeface="+mn-lt"/>
                <a:ea typeface="+mn-ea"/>
                <a:cs typeface="+mn-cs"/>
              </a:rPr>
              <a:t>Thea Strand, </a:t>
            </a:r>
            <a:r>
              <a:rPr lang="en-US" sz="2000">
                <a:solidFill>
                  <a:schemeClr val="tx1"/>
                </a:solidFill>
              </a:rPr>
              <a:t>PhD, Anthropology</a:t>
            </a:r>
            <a:endParaRPr lang="en-US" sz="2000" kern="1200">
              <a:solidFill>
                <a:schemeClr val="tx1"/>
              </a:solidFill>
              <a:latin typeface="+mn-lt"/>
              <a:ea typeface="+mn-ea"/>
              <a:cs typeface="+mn-cs"/>
            </a:endParaRPr>
          </a:p>
          <a:p>
            <a:r>
              <a:rPr lang="en-US" sz="2000" kern="1200">
                <a:solidFill>
                  <a:schemeClr val="tx1"/>
                </a:solidFill>
                <a:latin typeface="+mn-lt"/>
                <a:ea typeface="+mn-ea"/>
                <a:cs typeface="+mn-cs"/>
              </a:rPr>
              <a:t>Susan Haarman,</a:t>
            </a:r>
            <a:r>
              <a:rPr lang="en-US" sz="2000">
                <a:solidFill>
                  <a:schemeClr val="tx1"/>
                </a:solidFill>
              </a:rPr>
              <a:t> MDiv, Center</a:t>
            </a:r>
            <a:r>
              <a:rPr lang="en-US" sz="2000" kern="1200">
                <a:solidFill>
                  <a:schemeClr val="tx1"/>
                </a:solidFill>
                <a:latin typeface="+mn-lt"/>
                <a:ea typeface="+mn-ea"/>
                <a:cs typeface="+mn-cs"/>
              </a:rPr>
              <a:t> for Experiential Learning</a:t>
            </a:r>
            <a:endParaRPr lang="en-US" sz="2000" kern="1200">
              <a:solidFill>
                <a:schemeClr val="tx1"/>
              </a:solidFill>
              <a:latin typeface="+mn-lt"/>
              <a:cs typeface="Calibri"/>
            </a:endParaRPr>
          </a:p>
          <a:p>
            <a:r>
              <a:rPr lang="en-US" sz="2000" kern="1200">
                <a:solidFill>
                  <a:schemeClr val="tx1"/>
                </a:solidFill>
                <a:latin typeface="+mn-lt"/>
                <a:ea typeface="+mn-ea"/>
                <a:cs typeface="+mn-cs"/>
              </a:rPr>
              <a:t>Kristin Krueger,</a:t>
            </a:r>
            <a:r>
              <a:rPr lang="en-US" sz="2000">
                <a:solidFill>
                  <a:schemeClr val="tx1"/>
                </a:solidFill>
              </a:rPr>
              <a:t> PhD, Anthropology</a:t>
            </a:r>
            <a:endParaRPr lang="en-US" sz="2000" kern="1200">
              <a:solidFill>
                <a:schemeClr val="tx1"/>
              </a:solidFill>
              <a:latin typeface="+mn-lt"/>
              <a:cs typeface="Calibri"/>
            </a:endParaRPr>
          </a:p>
          <a:p>
            <a:r>
              <a:rPr lang="en-US" sz="2000" kern="1200" err="1">
                <a:solidFill>
                  <a:schemeClr val="tx1"/>
                </a:solidFill>
                <a:latin typeface="+mn-lt"/>
                <a:ea typeface="+mn-ea"/>
                <a:cs typeface="+mn-cs"/>
              </a:rPr>
              <a:t>Aana</a:t>
            </a:r>
            <a:r>
              <a:rPr lang="en-US" sz="2000" kern="1200">
                <a:solidFill>
                  <a:schemeClr val="tx1"/>
                </a:solidFill>
                <a:latin typeface="+mn-lt"/>
                <a:ea typeface="+mn-ea"/>
                <a:cs typeface="+mn-cs"/>
              </a:rPr>
              <a:t> </a:t>
            </a:r>
            <a:r>
              <a:rPr lang="en-US" sz="2000" kern="1200" err="1">
                <a:solidFill>
                  <a:schemeClr val="tx1"/>
                </a:solidFill>
                <a:latin typeface="+mn-lt"/>
                <a:ea typeface="+mn-ea"/>
                <a:cs typeface="+mn-cs"/>
              </a:rPr>
              <a:t>Vigen</a:t>
            </a:r>
            <a:r>
              <a:rPr lang="en-US" sz="2000" kern="1200">
                <a:solidFill>
                  <a:schemeClr val="tx1"/>
                </a:solidFill>
                <a:latin typeface="+mn-lt"/>
                <a:ea typeface="+mn-ea"/>
                <a:cs typeface="+mn-cs"/>
              </a:rPr>
              <a:t>, </a:t>
            </a:r>
            <a:r>
              <a:rPr lang="en-US" sz="2000">
                <a:solidFill>
                  <a:schemeClr val="tx1"/>
                </a:solidFill>
              </a:rPr>
              <a:t>PhD, Theology</a:t>
            </a:r>
            <a:endParaRPr lang="en-US" sz="2000" kern="1200">
              <a:solidFill>
                <a:schemeClr val="tx1"/>
              </a:solidFill>
              <a:latin typeface="+mn-lt"/>
              <a:cs typeface="Calibri"/>
            </a:endParaRPr>
          </a:p>
          <a:p>
            <a:endParaRPr lang="en-US" sz="2000" kern="1200">
              <a:solidFill>
                <a:schemeClr val="tx1"/>
              </a:solidFill>
              <a:latin typeface="+mn-lt"/>
              <a:ea typeface="+mn-ea"/>
              <a:cs typeface="+mn-cs"/>
            </a:endParaRPr>
          </a:p>
        </p:txBody>
      </p:sp>
      <p:sp>
        <p:nvSpPr>
          <p:cNvPr id="21" name="Freeform: Shape 20">
            <a:extLst>
              <a:ext uri="{FF2B5EF4-FFF2-40B4-BE49-F238E27FC236}">
                <a16:creationId xmlns:a16="http://schemas.microsoft.com/office/drawing/2014/main" id="{755E9CD0-04B0-4A3C-B291-AD913379C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Oval 22">
            <a:extLst>
              <a:ext uri="{FF2B5EF4-FFF2-40B4-BE49-F238E27FC236}">
                <a16:creationId xmlns:a16="http://schemas.microsoft.com/office/drawing/2014/main" id="{1DD8BF3B-6066-418C-8D1A-75C5E396FC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lock Arc 24">
            <a:extLst>
              <a:ext uri="{FF2B5EF4-FFF2-40B4-BE49-F238E27FC236}">
                <a16:creationId xmlns:a16="http://schemas.microsoft.com/office/drawing/2014/main" id="{80BC66F9-7A74-4286-AD22-1174052CC2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eeform: Shape 26">
            <a:extLst>
              <a:ext uri="{FF2B5EF4-FFF2-40B4-BE49-F238E27FC236}">
                <a16:creationId xmlns:a16="http://schemas.microsoft.com/office/drawing/2014/main" id="{D8142CC3-2B5C-48E6-9DF0-6C8ACBAF23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29" name="Straight Connector 28">
            <a:extLst>
              <a:ext uri="{FF2B5EF4-FFF2-40B4-BE49-F238E27FC236}">
                <a16:creationId xmlns:a16="http://schemas.microsoft.com/office/drawing/2014/main" id="{7B2D303B-3DD0-4319-9EAD-361847FEC71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46A89C79-8EF3-4AF9-B3D9-59A883F41C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3" name="Arc 32">
            <a:extLst>
              <a:ext uri="{FF2B5EF4-FFF2-40B4-BE49-F238E27FC236}">
                <a16:creationId xmlns:a16="http://schemas.microsoft.com/office/drawing/2014/main" id="{EFE5CE34-4543-42E5-B82C-1F3D12422C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AF41FE-63D7-4695-81D2-66D2510E4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3251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38" name="Rectangle 37">
              <a:extLst>
                <a:ext uri="{FF2B5EF4-FFF2-40B4-BE49-F238E27FC236}">
                  <a16:creationId xmlns:a16="http://schemas.microsoft.com/office/drawing/2014/main"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85ED-7C33-4157-9224-1A62DFF66128}"/>
              </a:ext>
            </a:extLst>
          </p:cNvPr>
          <p:cNvSpPr>
            <a:spLocks noGrp="1"/>
          </p:cNvSpPr>
          <p:nvPr>
            <p:ph type="title"/>
          </p:nvPr>
        </p:nvSpPr>
        <p:spPr>
          <a:xfrm>
            <a:off x="1282963" y="587383"/>
            <a:ext cx="9849751" cy="1349671"/>
          </a:xfrm>
        </p:spPr>
        <p:txBody>
          <a:bodyPr anchor="b">
            <a:normAutofit/>
          </a:bodyPr>
          <a:lstStyle/>
          <a:p>
            <a:r>
              <a:rPr lang="en-US" sz="4000" b="1">
                <a:cs typeface="Calibri Light"/>
              </a:rPr>
              <a:t>Day 1: Meeting &amp; Addressing Students</a:t>
            </a:r>
            <a:endParaRPr lang="en-US" sz="4000"/>
          </a:p>
        </p:txBody>
      </p:sp>
      <p:sp>
        <p:nvSpPr>
          <p:cNvPr id="3" name="Content Placeholder 2">
            <a:extLst>
              <a:ext uri="{FF2B5EF4-FFF2-40B4-BE49-F238E27FC236}">
                <a16:creationId xmlns:a16="http://schemas.microsoft.com/office/drawing/2014/main" id="{C4822FE1-3549-4E71-BF80-E54A66F6FCEE}"/>
              </a:ext>
            </a:extLst>
          </p:cNvPr>
          <p:cNvSpPr>
            <a:spLocks noGrp="1"/>
          </p:cNvSpPr>
          <p:nvPr>
            <p:ph idx="1"/>
          </p:nvPr>
        </p:nvSpPr>
        <p:spPr>
          <a:xfrm>
            <a:off x="1280742" y="2372082"/>
            <a:ext cx="9849751" cy="3032168"/>
          </a:xfrm>
        </p:spPr>
        <p:txBody>
          <a:bodyPr vert="horz" lIns="91440" tIns="45720" rIns="91440" bIns="45720" rtlCol="0" anchor="ctr">
            <a:normAutofit/>
          </a:bodyPr>
          <a:lstStyle/>
          <a:p>
            <a:r>
              <a:rPr lang="en-US" sz="2400">
                <a:cs typeface="Calibri"/>
              </a:rPr>
              <a:t>First meeting</a:t>
            </a:r>
          </a:p>
          <a:p>
            <a:pPr lvl="1"/>
            <a:r>
              <a:rPr lang="en-US">
                <a:cs typeface="Calibri"/>
              </a:rPr>
              <a:t>Calling roll</a:t>
            </a:r>
          </a:p>
          <a:p>
            <a:pPr lvl="1"/>
            <a:r>
              <a:rPr lang="en-US">
                <a:cs typeface="Calibri"/>
              </a:rPr>
              <a:t>Self-introduction</a:t>
            </a:r>
          </a:p>
          <a:p>
            <a:pPr lvl="1"/>
            <a:endParaRPr lang="en-US">
              <a:cs typeface="Calibri"/>
            </a:endParaRPr>
          </a:p>
          <a:p>
            <a:r>
              <a:rPr lang="en-US" sz="2400">
                <a:cs typeface="Calibri"/>
              </a:rPr>
              <a:t>Power and identity in personal address and reference</a:t>
            </a:r>
          </a:p>
          <a:p>
            <a:pPr lvl="1"/>
            <a:r>
              <a:rPr lang="en-US">
                <a:cs typeface="Calibri"/>
              </a:rPr>
              <a:t>Names</a:t>
            </a:r>
          </a:p>
          <a:p>
            <a:pPr lvl="1"/>
            <a:r>
              <a:rPr lang="en-US">
                <a:cs typeface="Calibri"/>
              </a:rPr>
              <a:t>Pronouns</a:t>
            </a:r>
          </a:p>
        </p:txBody>
      </p:sp>
    </p:spTree>
    <p:extLst>
      <p:ext uri="{BB962C8B-B14F-4D97-AF65-F5344CB8AC3E}">
        <p14:creationId xmlns:p14="http://schemas.microsoft.com/office/powerpoint/2010/main" val="675836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38" name="Rectangle 37">
              <a:extLst>
                <a:ext uri="{FF2B5EF4-FFF2-40B4-BE49-F238E27FC236}">
                  <a16:creationId xmlns:a16="http://schemas.microsoft.com/office/drawing/2014/main"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85ED-7C33-4157-9224-1A62DFF66128}"/>
              </a:ext>
            </a:extLst>
          </p:cNvPr>
          <p:cNvSpPr>
            <a:spLocks noGrp="1"/>
          </p:cNvSpPr>
          <p:nvPr>
            <p:ph type="title"/>
          </p:nvPr>
        </p:nvSpPr>
        <p:spPr>
          <a:xfrm>
            <a:off x="1282963" y="638754"/>
            <a:ext cx="9849751" cy="1349671"/>
          </a:xfrm>
        </p:spPr>
        <p:txBody>
          <a:bodyPr anchor="b">
            <a:normAutofit/>
          </a:bodyPr>
          <a:lstStyle/>
          <a:p>
            <a:r>
              <a:rPr lang="en-US" sz="4800" b="1">
                <a:cs typeface="Calibri Light"/>
              </a:rPr>
              <a:t>Names as Proxy for Race &amp; Ethnicity</a:t>
            </a:r>
            <a:endParaRPr lang="en-US" sz="4800"/>
          </a:p>
        </p:txBody>
      </p:sp>
      <p:sp>
        <p:nvSpPr>
          <p:cNvPr id="3" name="Content Placeholder 2">
            <a:extLst>
              <a:ext uri="{FF2B5EF4-FFF2-40B4-BE49-F238E27FC236}">
                <a16:creationId xmlns:a16="http://schemas.microsoft.com/office/drawing/2014/main" id="{C4822FE1-3549-4E71-BF80-E54A66F6FCEE}"/>
              </a:ext>
            </a:extLst>
          </p:cNvPr>
          <p:cNvSpPr>
            <a:spLocks noGrp="1"/>
          </p:cNvSpPr>
          <p:nvPr>
            <p:ph idx="1"/>
          </p:nvPr>
        </p:nvSpPr>
        <p:spPr>
          <a:xfrm>
            <a:off x="1280742" y="2389205"/>
            <a:ext cx="9849751" cy="3032168"/>
          </a:xfrm>
        </p:spPr>
        <p:txBody>
          <a:bodyPr vert="horz" lIns="91440" tIns="45720" rIns="91440" bIns="45720" rtlCol="0" anchor="ctr">
            <a:normAutofit/>
          </a:bodyPr>
          <a:lstStyle/>
          <a:p>
            <a:r>
              <a:rPr lang="en-US" sz="2400">
                <a:ea typeface="+mn-lt"/>
                <a:cs typeface="+mn-lt"/>
              </a:rPr>
              <a:t>White, Anglo privilege in "easy," "normal," "American" names</a:t>
            </a:r>
            <a:endParaRPr lang="en-US" sz="2400">
              <a:cs typeface="Calibri" panose="020F0502020204030204"/>
            </a:endParaRPr>
          </a:p>
          <a:p>
            <a:endParaRPr lang="en-US" sz="2400">
              <a:cs typeface="Calibri" panose="020F0502020204030204"/>
            </a:endParaRPr>
          </a:p>
          <a:p>
            <a:r>
              <a:rPr lang="en-US" sz="2400">
                <a:cs typeface="Calibri" panose="020F0502020204030204"/>
              </a:rPr>
              <a:t>Experiences of disempowerment, frustration, and shame for those with minoritized names</a:t>
            </a:r>
          </a:p>
        </p:txBody>
      </p:sp>
    </p:spTree>
    <p:extLst>
      <p:ext uri="{BB962C8B-B14F-4D97-AF65-F5344CB8AC3E}">
        <p14:creationId xmlns:p14="http://schemas.microsoft.com/office/powerpoint/2010/main" val="3141811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38" name="Rectangle 37">
              <a:extLst>
                <a:ext uri="{FF2B5EF4-FFF2-40B4-BE49-F238E27FC236}">
                  <a16:creationId xmlns:a16="http://schemas.microsoft.com/office/drawing/2014/main"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85ED-7C33-4157-9224-1A62DFF66128}"/>
              </a:ext>
            </a:extLst>
          </p:cNvPr>
          <p:cNvSpPr>
            <a:spLocks noGrp="1"/>
          </p:cNvSpPr>
          <p:nvPr>
            <p:ph type="title"/>
          </p:nvPr>
        </p:nvSpPr>
        <p:spPr>
          <a:xfrm>
            <a:off x="1282963" y="630192"/>
            <a:ext cx="10346334" cy="1341110"/>
          </a:xfrm>
        </p:spPr>
        <p:txBody>
          <a:bodyPr anchor="b">
            <a:normAutofit/>
          </a:bodyPr>
          <a:lstStyle/>
          <a:p>
            <a:r>
              <a:rPr lang="en-US" sz="4000" b="1">
                <a:cs typeface="Calibri Light"/>
              </a:rPr>
              <a:t>Showing Respect &amp; Taking Responsibility</a:t>
            </a:r>
          </a:p>
        </p:txBody>
      </p:sp>
      <p:sp>
        <p:nvSpPr>
          <p:cNvPr id="3" name="Content Placeholder 2">
            <a:extLst>
              <a:ext uri="{FF2B5EF4-FFF2-40B4-BE49-F238E27FC236}">
                <a16:creationId xmlns:a16="http://schemas.microsoft.com/office/drawing/2014/main" id="{C4822FE1-3549-4E71-BF80-E54A66F6FCEE}"/>
              </a:ext>
            </a:extLst>
          </p:cNvPr>
          <p:cNvSpPr>
            <a:spLocks noGrp="1"/>
          </p:cNvSpPr>
          <p:nvPr>
            <p:ph idx="1"/>
          </p:nvPr>
        </p:nvSpPr>
        <p:spPr>
          <a:xfrm>
            <a:off x="1297865" y="2286464"/>
            <a:ext cx="9841190" cy="3648617"/>
          </a:xfrm>
        </p:spPr>
        <p:txBody>
          <a:bodyPr vert="horz" lIns="91440" tIns="45720" rIns="91440" bIns="45720" rtlCol="0" anchor="ctr">
            <a:normAutofit/>
          </a:bodyPr>
          <a:lstStyle/>
          <a:p>
            <a:pPr marL="514350" indent="-514350">
              <a:buAutoNum type="arabicPeriod"/>
            </a:pPr>
            <a:r>
              <a:rPr lang="en-US" sz="2600">
                <a:ea typeface="+mn-lt"/>
                <a:cs typeface="+mn-lt"/>
              </a:rPr>
              <a:t>Don't call attention to "unusual" (to you!) names or spellings.</a:t>
            </a:r>
          </a:p>
          <a:p>
            <a:pPr marL="514350" indent="-514350">
              <a:buAutoNum type="arabicPeriod"/>
            </a:pPr>
            <a:r>
              <a:rPr lang="en-US" sz="2600">
                <a:ea typeface="+mn-lt"/>
                <a:cs typeface="+mn-lt"/>
              </a:rPr>
              <a:t>Review the roster before class, practice out loud.</a:t>
            </a:r>
          </a:p>
          <a:p>
            <a:pPr marL="514350" indent="-514350">
              <a:buAutoNum type="arabicPeriod"/>
            </a:pPr>
            <a:r>
              <a:rPr lang="en-US" sz="2600">
                <a:cs typeface="Calibri"/>
              </a:rPr>
              <a:t>Ask people how they prefer to be called (name, pronouns).</a:t>
            </a:r>
          </a:p>
          <a:p>
            <a:pPr marL="514350" indent="-514350">
              <a:buAutoNum type="arabicPeriod"/>
            </a:pPr>
            <a:r>
              <a:rPr lang="en-US" sz="2600">
                <a:cs typeface="Calibri"/>
              </a:rPr>
              <a:t>Never impose an "easier" (to you!) name.</a:t>
            </a:r>
          </a:p>
          <a:p>
            <a:pPr marL="514350" indent="-514350">
              <a:buAutoNum type="arabicPeriod"/>
            </a:pPr>
            <a:r>
              <a:rPr lang="en-US" sz="2600">
                <a:cs typeface="Calibri"/>
              </a:rPr>
              <a:t>Make a sincere effort in pronunciation, ask for help if needed.</a:t>
            </a:r>
          </a:p>
        </p:txBody>
      </p:sp>
    </p:spTree>
    <p:extLst>
      <p:ext uri="{BB962C8B-B14F-4D97-AF65-F5344CB8AC3E}">
        <p14:creationId xmlns:p14="http://schemas.microsoft.com/office/powerpoint/2010/main" val="3670059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3CD251C-A887-4D2F-925B-FC0971985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B2069EE-A08E-44F0-B3F9-3CF8CC2DCA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62285ED-7C33-4157-9224-1A62DFF66128}"/>
              </a:ext>
            </a:extLst>
          </p:cNvPr>
          <p:cNvSpPr>
            <a:spLocks noGrp="1"/>
          </p:cNvSpPr>
          <p:nvPr>
            <p:ph type="title"/>
          </p:nvPr>
        </p:nvSpPr>
        <p:spPr>
          <a:xfrm>
            <a:off x="5291" y="247425"/>
            <a:ext cx="4722714" cy="6421024"/>
          </a:xfrm>
        </p:spPr>
        <p:txBody>
          <a:bodyPr anchor="ctr">
            <a:normAutofit/>
          </a:bodyPr>
          <a:lstStyle/>
          <a:p>
            <a:pPr algn="r"/>
            <a:r>
              <a:rPr lang="en-US" sz="5400">
                <a:solidFill>
                  <a:schemeClr val="bg1"/>
                </a:solidFill>
                <a:cs typeface="Calibri Light"/>
              </a:rPr>
              <a:t>How You Communicate With Your Students...</a:t>
            </a:r>
            <a:br>
              <a:rPr lang="en-US" sz="5400">
                <a:solidFill>
                  <a:schemeClr val="bg1"/>
                </a:solidFill>
                <a:cs typeface="Calibri Light"/>
              </a:rPr>
            </a:br>
            <a:r>
              <a:rPr lang="en-US" sz="5400">
                <a:cs typeface="Calibri Light"/>
              </a:rPr>
              <a:t/>
            </a:r>
            <a:br>
              <a:rPr lang="en-US" sz="5400">
                <a:cs typeface="Calibri Light"/>
              </a:rPr>
            </a:br>
            <a:r>
              <a:rPr lang="en-US" sz="5400">
                <a:solidFill>
                  <a:schemeClr val="bg1"/>
                </a:solidFill>
                <a:cs typeface="Calibri Light"/>
              </a:rPr>
              <a:t>And Vice Versa</a:t>
            </a:r>
            <a:r>
              <a:rPr lang="en-US" sz="5400">
                <a:cs typeface="Calibri Light"/>
              </a:rPr>
              <a:t/>
            </a:r>
            <a:br>
              <a:rPr lang="en-US" sz="5400">
                <a:cs typeface="Calibri Light"/>
              </a:rPr>
            </a:br>
            <a:endParaRPr lang="en-US" sz="5400">
              <a:solidFill>
                <a:schemeClr val="bg1"/>
              </a:solidFill>
              <a:cs typeface="Calibri Light"/>
            </a:endParaRPr>
          </a:p>
        </p:txBody>
      </p:sp>
      <p:grpSp>
        <p:nvGrpSpPr>
          <p:cNvPr id="28" name="Group 27">
            <a:extLst>
              <a:ext uri="{FF2B5EF4-FFF2-40B4-BE49-F238E27FC236}">
                <a16:creationId xmlns:a16="http://schemas.microsoft.com/office/drawing/2014/main" id="{E12BF2FB-8A96-4B53-86A0-04755C545EB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29"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0"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C4822FE1-3549-4E71-BF80-E54A66F6FCEE}"/>
              </a:ext>
            </a:extLst>
          </p:cNvPr>
          <p:cNvSpPr>
            <a:spLocks noGrp="1"/>
          </p:cNvSpPr>
          <p:nvPr>
            <p:ph idx="1"/>
          </p:nvPr>
        </p:nvSpPr>
        <p:spPr>
          <a:xfrm>
            <a:off x="7700545" y="407767"/>
            <a:ext cx="4269836" cy="6312543"/>
          </a:xfrm>
        </p:spPr>
        <p:txBody>
          <a:bodyPr vert="horz" lIns="91440" tIns="45720" rIns="91440" bIns="45720" rtlCol="0" anchor="ctr">
            <a:normAutofit/>
          </a:bodyPr>
          <a:lstStyle/>
          <a:p>
            <a:pPr marL="0" indent="0">
              <a:buNone/>
            </a:pPr>
            <a:r>
              <a:rPr lang="en-US" b="1">
                <a:ea typeface="+mn-lt"/>
                <a:cs typeface="+mn-lt"/>
              </a:rPr>
              <a:t>Do you share your expectations in a clear way?</a:t>
            </a:r>
          </a:p>
          <a:p>
            <a:pPr marL="0" indent="0">
              <a:buNone/>
            </a:pPr>
            <a:endParaRPr lang="en-US" sz="1500" b="1">
              <a:ea typeface="+mn-lt"/>
              <a:cs typeface="+mn-lt"/>
            </a:endParaRPr>
          </a:p>
          <a:p>
            <a:pPr marL="342900" indent="-342900"/>
            <a:r>
              <a:rPr lang="en-US" sz="2400" b="1">
                <a:ea typeface="+mn-lt"/>
                <a:cs typeface="+mn-lt"/>
              </a:rPr>
              <a:t>Do students know the best channels / times to get a hold of you?  </a:t>
            </a:r>
          </a:p>
          <a:p>
            <a:pPr marL="800100" lvl="1"/>
            <a:r>
              <a:rPr lang="en-US" sz="1800">
                <a:ea typeface="+mn-lt"/>
                <a:cs typeface="+mn-lt"/>
              </a:rPr>
              <a:t>Is there any flexibility around this?</a:t>
            </a:r>
            <a:endParaRPr lang="en-US"/>
          </a:p>
          <a:p>
            <a:pPr marL="800100" lvl="1"/>
            <a:r>
              <a:rPr lang="en-US" sz="1800">
                <a:cs typeface="Calibri"/>
              </a:rPr>
              <a:t>What are your expectations for how they address you?</a:t>
            </a:r>
          </a:p>
          <a:p>
            <a:pPr marL="342900" indent="-342900"/>
            <a:r>
              <a:rPr lang="en-US" sz="2400" b="1">
                <a:cs typeface="Calibri"/>
              </a:rPr>
              <a:t>Be clear about the tone and purpose of office hours</a:t>
            </a:r>
          </a:p>
          <a:p>
            <a:pPr marL="800100" lvl="1" indent="-342900"/>
            <a:r>
              <a:rPr lang="en-US" sz="2000">
                <a:cs typeface="Calibri"/>
              </a:rPr>
              <a:t>Especially if teaching first year students, this concept may be new</a:t>
            </a:r>
          </a:p>
          <a:p>
            <a:pPr marL="800100" lvl="1" indent="-342900"/>
            <a:r>
              <a:rPr lang="en-US" sz="2000">
                <a:cs typeface="Calibri"/>
              </a:rPr>
              <a:t>Huge variance in what office hours are used for</a:t>
            </a:r>
          </a:p>
        </p:txBody>
      </p:sp>
    </p:spTree>
    <p:extLst>
      <p:ext uri="{BB962C8B-B14F-4D97-AF65-F5344CB8AC3E}">
        <p14:creationId xmlns:p14="http://schemas.microsoft.com/office/powerpoint/2010/main" val="58557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924413" y="285751"/>
            <a:ext cx="9267587" cy="6572249"/>
          </a:xfrm>
          <a:prstGeom prst="rect">
            <a:avLst/>
          </a:prstGeom>
          <a:solidFill>
            <a:srgbClr val="FDCF60"/>
          </a:solidFill>
        </p:spPr>
      </p:sp>
      <p:grpSp>
        <p:nvGrpSpPr>
          <p:cNvPr id="3" name="Group 3"/>
          <p:cNvGrpSpPr/>
          <p:nvPr/>
        </p:nvGrpSpPr>
        <p:grpSpPr>
          <a:xfrm>
            <a:off x="208405" y="2032656"/>
            <a:ext cx="2648915" cy="4240597"/>
            <a:chOff x="0" y="0"/>
            <a:chExt cx="5297829" cy="8481194"/>
          </a:xfrm>
        </p:grpSpPr>
        <p:sp>
          <p:nvSpPr>
            <p:cNvPr id="4" name="AutoShape 4"/>
            <p:cNvSpPr/>
            <p:nvPr/>
          </p:nvSpPr>
          <p:spPr>
            <a:xfrm>
              <a:off x="0" y="0"/>
              <a:ext cx="1507918" cy="208378"/>
            </a:xfrm>
            <a:prstGeom prst="rect">
              <a:avLst/>
            </a:prstGeom>
            <a:solidFill>
              <a:srgbClr val="0C45A6"/>
            </a:solidFill>
          </p:spPr>
        </p:sp>
        <p:sp>
          <p:nvSpPr>
            <p:cNvPr id="5" name="TextBox 5"/>
            <p:cNvSpPr txBox="1"/>
            <p:nvPr/>
          </p:nvSpPr>
          <p:spPr>
            <a:xfrm>
              <a:off x="0" y="857056"/>
              <a:ext cx="5297829" cy="7624138"/>
            </a:xfrm>
            <a:prstGeom prst="rect">
              <a:avLst/>
            </a:prstGeom>
          </p:spPr>
          <p:txBody>
            <a:bodyPr lIns="0" tIns="0" rIns="0" bIns="0" rtlCol="0" anchor="t">
              <a:spAutoFit/>
            </a:bodyPr>
            <a:lstStyle/>
            <a:p>
              <a:pPr>
                <a:lnSpc>
                  <a:spcPts val="4310"/>
                </a:lnSpc>
                <a:spcBef>
                  <a:spcPct val="0"/>
                </a:spcBef>
              </a:pPr>
              <a:r>
                <a:rPr lang="en-US" sz="3079">
                  <a:solidFill>
                    <a:srgbClr val="16214B"/>
                  </a:solidFill>
                  <a:latin typeface="Montserrat Bold"/>
                </a:rPr>
                <a:t>Some ideas to help foster an open, honest, &amp; anti-racist relationships with your students</a:t>
              </a:r>
            </a:p>
          </p:txBody>
        </p:sp>
      </p:grpSp>
      <p:sp>
        <p:nvSpPr>
          <p:cNvPr id="6" name="TextBox 6"/>
          <p:cNvSpPr txBox="1"/>
          <p:nvPr/>
        </p:nvSpPr>
        <p:spPr>
          <a:xfrm>
            <a:off x="0" y="135321"/>
            <a:ext cx="5942288" cy="1897955"/>
          </a:xfrm>
          <a:prstGeom prst="rect">
            <a:avLst/>
          </a:prstGeom>
        </p:spPr>
        <p:txBody>
          <a:bodyPr lIns="0" tIns="0" rIns="0" bIns="0" rtlCol="0" anchor="t">
            <a:spAutoFit/>
          </a:bodyPr>
          <a:lstStyle/>
          <a:p>
            <a:pPr>
              <a:lnSpc>
                <a:spcPts val="7405"/>
              </a:lnSpc>
            </a:pPr>
            <a:r>
              <a:rPr lang="en-US" sz="6856">
                <a:solidFill>
                  <a:srgbClr val="0C45A6"/>
                </a:solidFill>
                <a:latin typeface="Montserrat Semi-Bold Bold"/>
              </a:rPr>
              <a:t>Relationship Building</a:t>
            </a:r>
          </a:p>
        </p:txBody>
      </p:sp>
      <p:pic>
        <p:nvPicPr>
          <p:cNvPr id="7" name="Picture 7"/>
          <p:cNvPicPr>
            <a:picLocks noChangeAspect="1"/>
          </p:cNvPicPr>
          <p:nvPr/>
        </p:nvPicPr>
        <p:blipFill>
          <a:blip r:embed="rId2"/>
          <a:srcRect/>
          <a:stretch>
            <a:fillRect/>
          </a:stretch>
        </p:blipFill>
        <p:spPr>
          <a:xfrm>
            <a:off x="3727273" y="1045889"/>
            <a:ext cx="8464727" cy="5629043"/>
          </a:xfrm>
          <a:prstGeom prst="rect">
            <a:avLst/>
          </a:prstGeom>
        </p:spPr>
      </p:pic>
      <p:sp>
        <p:nvSpPr>
          <p:cNvPr id="8" name="TextBox 8"/>
          <p:cNvSpPr txBox="1"/>
          <p:nvPr/>
        </p:nvSpPr>
        <p:spPr>
          <a:xfrm>
            <a:off x="3081403" y="2544342"/>
            <a:ext cx="5448844" cy="554639"/>
          </a:xfrm>
          <a:prstGeom prst="rect">
            <a:avLst/>
          </a:prstGeom>
        </p:spPr>
        <p:txBody>
          <a:bodyPr lIns="0" tIns="0" rIns="0" bIns="0" rtlCol="0" anchor="t">
            <a:spAutoFit/>
          </a:bodyPr>
          <a:lstStyle/>
          <a:p>
            <a:pPr algn="ctr">
              <a:lnSpc>
                <a:spcPts val="2172"/>
              </a:lnSpc>
              <a:spcBef>
                <a:spcPct val="0"/>
              </a:spcBef>
            </a:pPr>
            <a:r>
              <a:rPr lang="en-US">
                <a:solidFill>
                  <a:srgbClr val="000000"/>
                </a:solidFill>
                <a:latin typeface="Montserrat Semi-Bold Bold"/>
              </a:rPr>
              <a:t>KRISTIN L. KRUEGER, PHD (ANTHROPOLOGY)</a:t>
            </a:r>
          </a:p>
          <a:p>
            <a:pPr algn="ctr">
              <a:lnSpc>
                <a:spcPts val="2172"/>
              </a:lnSpc>
              <a:spcBef>
                <a:spcPct val="0"/>
              </a:spcBef>
            </a:pPr>
            <a:r>
              <a:rPr lang="en-US">
                <a:solidFill>
                  <a:srgbClr val="000000"/>
                </a:solidFill>
                <a:latin typeface="Montserrat Semi-Bold Bold"/>
              </a:rPr>
              <a:t>AANA MARIE VIGEN, PHD (THEOLOGY)</a:t>
            </a:r>
            <a:r>
              <a:rPr lang="en-US">
                <a:solidFill>
                  <a:srgbClr val="000000"/>
                </a:solidFill>
                <a:latin typeface="Montserrat Semi-Bold"/>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596689" y="0"/>
            <a:ext cx="6595311" cy="6858000"/>
          </a:xfrm>
          <a:prstGeom prst="rect">
            <a:avLst/>
          </a:prstGeom>
          <a:solidFill>
            <a:srgbClr val="0C45A6"/>
          </a:solidFill>
        </p:spPr>
      </p:sp>
      <p:grpSp>
        <p:nvGrpSpPr>
          <p:cNvPr id="3" name="Group 3"/>
          <p:cNvGrpSpPr/>
          <p:nvPr/>
        </p:nvGrpSpPr>
        <p:grpSpPr>
          <a:xfrm>
            <a:off x="547852" y="3190082"/>
            <a:ext cx="4805983" cy="2198355"/>
            <a:chOff x="0" y="0"/>
            <a:chExt cx="9611966" cy="4396709"/>
          </a:xfrm>
        </p:grpSpPr>
        <p:sp>
          <p:nvSpPr>
            <p:cNvPr id="4" name="AutoShape 4"/>
            <p:cNvSpPr/>
            <p:nvPr/>
          </p:nvSpPr>
          <p:spPr>
            <a:xfrm>
              <a:off x="0" y="0"/>
              <a:ext cx="1191977" cy="164719"/>
            </a:xfrm>
            <a:prstGeom prst="rect">
              <a:avLst/>
            </a:prstGeom>
            <a:solidFill>
              <a:srgbClr val="0C45A6"/>
            </a:solidFill>
          </p:spPr>
        </p:sp>
        <p:sp>
          <p:nvSpPr>
            <p:cNvPr id="5" name="TextBox 5"/>
            <p:cNvSpPr txBox="1"/>
            <p:nvPr/>
          </p:nvSpPr>
          <p:spPr>
            <a:xfrm>
              <a:off x="0" y="695824"/>
              <a:ext cx="9611966" cy="3700885"/>
            </a:xfrm>
            <a:prstGeom prst="rect">
              <a:avLst/>
            </a:prstGeom>
          </p:spPr>
          <p:txBody>
            <a:bodyPr lIns="0" tIns="0" rIns="0" bIns="0" rtlCol="0" anchor="t">
              <a:spAutoFit/>
            </a:bodyPr>
            <a:lstStyle/>
            <a:p>
              <a:pPr>
                <a:lnSpc>
                  <a:spcPts val="3651"/>
                </a:lnSpc>
              </a:pPr>
              <a:r>
                <a:rPr lang="en-US" sz="2433">
                  <a:solidFill>
                    <a:srgbClr val="16214B"/>
                  </a:solidFill>
                  <a:latin typeface="Montserrat Bold"/>
                </a:rPr>
                <a:t>Invite your students in with your syllabus design. (CANVA)</a:t>
              </a:r>
            </a:p>
            <a:p>
              <a:pPr>
                <a:lnSpc>
                  <a:spcPts val="3651"/>
                </a:lnSpc>
              </a:pPr>
              <a:endParaRPr lang="en-US" sz="2433">
                <a:solidFill>
                  <a:srgbClr val="16214B"/>
                </a:solidFill>
                <a:latin typeface="Montserrat Bold"/>
              </a:endParaRPr>
            </a:p>
            <a:p>
              <a:pPr>
                <a:lnSpc>
                  <a:spcPts val="3651"/>
                </a:lnSpc>
              </a:pPr>
              <a:r>
                <a:rPr lang="en-US" sz="2433">
                  <a:solidFill>
                    <a:srgbClr val="16214B"/>
                  </a:solidFill>
                  <a:latin typeface="Montserrat Bold"/>
                </a:rPr>
                <a:t>Add in a "syllabus treasure“</a:t>
              </a:r>
            </a:p>
          </p:txBody>
        </p:sp>
      </p:grpSp>
      <p:pic>
        <p:nvPicPr>
          <p:cNvPr id="6" name="Picture 6"/>
          <p:cNvPicPr>
            <a:picLocks noChangeAspect="1"/>
          </p:cNvPicPr>
          <p:nvPr/>
        </p:nvPicPr>
        <p:blipFill>
          <a:blip r:embed="rId2"/>
          <a:srcRect/>
          <a:stretch>
            <a:fillRect/>
          </a:stretch>
        </p:blipFill>
        <p:spPr>
          <a:xfrm>
            <a:off x="-127000" y="-127000"/>
            <a:ext cx="2577671" cy="3124449"/>
          </a:xfrm>
          <a:prstGeom prst="rect">
            <a:avLst/>
          </a:prstGeom>
        </p:spPr>
      </p:pic>
      <p:pic>
        <p:nvPicPr>
          <p:cNvPr id="7" name="Picture 7"/>
          <p:cNvPicPr>
            <a:picLocks noChangeAspect="1"/>
          </p:cNvPicPr>
          <p:nvPr/>
        </p:nvPicPr>
        <p:blipFill>
          <a:blip r:embed="rId3"/>
          <a:srcRect/>
          <a:stretch>
            <a:fillRect/>
          </a:stretch>
        </p:blipFill>
        <p:spPr>
          <a:xfrm>
            <a:off x="6447911" y="258863"/>
            <a:ext cx="4892867" cy="634027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3425" y="0"/>
            <a:ext cx="5397297" cy="6858000"/>
          </a:xfrm>
          <a:prstGeom prst="rect">
            <a:avLst/>
          </a:prstGeom>
          <a:solidFill>
            <a:srgbClr val="FDCF60"/>
          </a:solidFill>
        </p:spPr>
      </p:sp>
      <p:grpSp>
        <p:nvGrpSpPr>
          <p:cNvPr id="3" name="Group 3"/>
          <p:cNvGrpSpPr/>
          <p:nvPr/>
        </p:nvGrpSpPr>
        <p:grpSpPr>
          <a:xfrm>
            <a:off x="5533051" y="309416"/>
            <a:ext cx="5973149" cy="5616311"/>
            <a:chOff x="0" y="0"/>
            <a:chExt cx="11946299" cy="11232622"/>
          </a:xfrm>
        </p:grpSpPr>
        <p:sp>
          <p:nvSpPr>
            <p:cNvPr id="4" name="AutoShape 4"/>
            <p:cNvSpPr/>
            <p:nvPr/>
          </p:nvSpPr>
          <p:spPr>
            <a:xfrm>
              <a:off x="0" y="0"/>
              <a:ext cx="1134904" cy="156832"/>
            </a:xfrm>
            <a:prstGeom prst="rect">
              <a:avLst/>
            </a:prstGeom>
            <a:solidFill>
              <a:srgbClr val="0C45A6"/>
            </a:solidFill>
          </p:spPr>
        </p:sp>
        <p:sp>
          <p:nvSpPr>
            <p:cNvPr id="5" name="TextBox 5"/>
            <p:cNvSpPr txBox="1"/>
            <p:nvPr/>
          </p:nvSpPr>
          <p:spPr>
            <a:xfrm>
              <a:off x="0" y="549568"/>
              <a:ext cx="11946299" cy="10683054"/>
            </a:xfrm>
            <a:prstGeom prst="rect">
              <a:avLst/>
            </a:prstGeom>
          </p:spPr>
          <p:txBody>
            <a:bodyPr lIns="0" tIns="0" rIns="0" bIns="0" rtlCol="0" anchor="t">
              <a:spAutoFit/>
            </a:bodyPr>
            <a:lstStyle/>
            <a:p>
              <a:pPr>
                <a:lnSpc>
                  <a:spcPts val="3476"/>
                </a:lnSpc>
              </a:pPr>
              <a:r>
                <a:rPr lang="en-US" sz="2317">
                  <a:solidFill>
                    <a:srgbClr val="16214B"/>
                  </a:solidFill>
                  <a:latin typeface="Montserrat Bold"/>
                </a:rPr>
                <a:t>FULL NAME:</a:t>
              </a:r>
            </a:p>
            <a:p>
              <a:pPr>
                <a:lnSpc>
                  <a:spcPts val="3476"/>
                </a:lnSpc>
              </a:pPr>
              <a:r>
                <a:rPr lang="en-US" sz="2317">
                  <a:solidFill>
                    <a:srgbClr val="16214B"/>
                  </a:solidFill>
                  <a:latin typeface="Montserrat Bold"/>
                </a:rPr>
                <a:t>PREFERRED NAME:</a:t>
              </a:r>
            </a:p>
            <a:p>
              <a:pPr>
                <a:lnSpc>
                  <a:spcPts val="3476"/>
                </a:lnSpc>
              </a:pPr>
              <a:r>
                <a:rPr lang="en-US" sz="2317">
                  <a:solidFill>
                    <a:srgbClr val="16214B"/>
                  </a:solidFill>
                  <a:latin typeface="Montserrat Bold"/>
                </a:rPr>
                <a:t>PRONOUNS:</a:t>
              </a:r>
            </a:p>
            <a:p>
              <a:pPr>
                <a:lnSpc>
                  <a:spcPts val="3476"/>
                </a:lnSpc>
              </a:pPr>
              <a:r>
                <a:rPr lang="en-US" sz="2317">
                  <a:solidFill>
                    <a:srgbClr val="16214B"/>
                  </a:solidFill>
                  <a:latin typeface="Montserrat Bold"/>
                </a:rPr>
                <a:t>YEAR IN SCHOOL (e.g. junior, senior, etc.):</a:t>
              </a:r>
            </a:p>
            <a:p>
              <a:pPr>
                <a:lnSpc>
                  <a:spcPts val="3476"/>
                </a:lnSpc>
              </a:pPr>
              <a:r>
                <a:rPr lang="en-US" sz="2317">
                  <a:solidFill>
                    <a:srgbClr val="16214B"/>
                  </a:solidFill>
                  <a:latin typeface="Montserrat Bold"/>
                </a:rPr>
                <a:t>MAJOR/S &amp;/or MINOR/S:</a:t>
              </a:r>
            </a:p>
            <a:p>
              <a:pPr>
                <a:lnSpc>
                  <a:spcPts val="3476"/>
                </a:lnSpc>
              </a:pPr>
              <a:r>
                <a:rPr lang="en-US" sz="2317">
                  <a:solidFill>
                    <a:srgbClr val="16214B"/>
                  </a:solidFill>
                  <a:latin typeface="Montserrat Bold"/>
                </a:rPr>
                <a:t>CAREER GOALS:</a:t>
              </a:r>
            </a:p>
            <a:p>
              <a:pPr>
                <a:lnSpc>
                  <a:spcPts val="3476"/>
                </a:lnSpc>
              </a:pPr>
              <a:r>
                <a:rPr lang="en-US" sz="2317">
                  <a:solidFill>
                    <a:srgbClr val="16214B"/>
                  </a:solidFill>
                  <a:latin typeface="Montserrat Bold"/>
                </a:rPr>
                <a:t>HOBBIES:</a:t>
              </a:r>
            </a:p>
            <a:p>
              <a:pPr>
                <a:lnSpc>
                  <a:spcPts val="3476"/>
                </a:lnSpc>
              </a:pPr>
              <a:endParaRPr lang="en-US" sz="2317">
                <a:solidFill>
                  <a:srgbClr val="16214B"/>
                </a:solidFill>
                <a:latin typeface="Montserrat Bold"/>
              </a:endParaRPr>
            </a:p>
            <a:p>
              <a:pPr>
                <a:lnSpc>
                  <a:spcPts val="3476"/>
                </a:lnSpc>
              </a:pPr>
              <a:r>
                <a:rPr lang="en-US" sz="2317">
                  <a:solidFill>
                    <a:srgbClr val="16214B"/>
                  </a:solidFill>
                  <a:latin typeface="Montserrat Bold"/>
                </a:rPr>
                <a:t>WHAT ARE YOU HOPING TO LEARN IN THIS COURSE?  </a:t>
              </a:r>
            </a:p>
            <a:p>
              <a:pPr>
                <a:lnSpc>
                  <a:spcPts val="3476"/>
                </a:lnSpc>
              </a:pPr>
              <a:endParaRPr lang="en-US" sz="2317">
                <a:solidFill>
                  <a:srgbClr val="16214B"/>
                </a:solidFill>
                <a:latin typeface="Montserrat Bold"/>
              </a:endParaRPr>
            </a:p>
            <a:p>
              <a:pPr>
                <a:lnSpc>
                  <a:spcPts val="3476"/>
                </a:lnSpc>
              </a:pPr>
              <a:r>
                <a:rPr lang="en-US" sz="2317">
                  <a:solidFill>
                    <a:srgbClr val="16214B"/>
                  </a:solidFill>
                  <a:latin typeface="Montserrat Bold"/>
                </a:rPr>
                <a:t>I WISH MY PROFESSOR KNEW</a:t>
              </a:r>
              <a:r>
                <a:rPr lang="en-US" sz="2317">
                  <a:solidFill>
                    <a:srgbClr val="16214B"/>
                  </a:solidFill>
                  <a:latin typeface="Montserrat"/>
                </a:rPr>
                <a:t>….</a:t>
              </a:r>
            </a:p>
          </p:txBody>
        </p:sp>
      </p:grpSp>
      <p:grpSp>
        <p:nvGrpSpPr>
          <p:cNvPr id="6" name="Group 6"/>
          <p:cNvGrpSpPr/>
          <p:nvPr/>
        </p:nvGrpSpPr>
        <p:grpSpPr>
          <a:xfrm>
            <a:off x="685800" y="1088829"/>
            <a:ext cx="3610111" cy="4670473"/>
            <a:chOff x="0" y="0"/>
            <a:chExt cx="7220221" cy="9340944"/>
          </a:xfrm>
        </p:grpSpPr>
        <p:sp>
          <p:nvSpPr>
            <p:cNvPr id="7" name="TextBox 7"/>
            <p:cNvSpPr txBox="1"/>
            <p:nvPr/>
          </p:nvSpPr>
          <p:spPr>
            <a:xfrm>
              <a:off x="0" y="4969749"/>
              <a:ext cx="7220221" cy="4371195"/>
            </a:xfrm>
            <a:prstGeom prst="rect">
              <a:avLst/>
            </a:prstGeom>
          </p:spPr>
          <p:txBody>
            <a:bodyPr lIns="0" tIns="0" rIns="0" bIns="0" rtlCol="0" anchor="t">
              <a:spAutoFit/>
            </a:bodyPr>
            <a:lstStyle/>
            <a:p>
              <a:pPr algn="ctr">
                <a:lnSpc>
                  <a:spcPts val="5760"/>
                </a:lnSpc>
              </a:pPr>
              <a:r>
                <a:rPr lang="en-US" sz="4800">
                  <a:solidFill>
                    <a:srgbClr val="0C45A6"/>
                  </a:solidFill>
                  <a:latin typeface="Montserrat Semi-Bold Bold"/>
                </a:rPr>
                <a:t>GETTING TO KNOW YOU</a:t>
              </a:r>
            </a:p>
          </p:txBody>
        </p:sp>
        <p:pic>
          <p:nvPicPr>
            <p:cNvPr id="8" name="Picture 8"/>
            <p:cNvPicPr>
              <a:picLocks noChangeAspect="1"/>
            </p:cNvPicPr>
            <p:nvPr/>
          </p:nvPicPr>
          <p:blipFill>
            <a:blip r:embed="rId2"/>
            <a:srcRect/>
            <a:stretch>
              <a:fillRect/>
            </a:stretch>
          </p:blipFill>
          <p:spPr>
            <a:xfrm>
              <a:off x="2005456" y="0"/>
              <a:ext cx="3209309" cy="3890071"/>
            </a:xfrm>
            <a:prstGeom prst="rect">
              <a:avLst/>
            </a:prstGeom>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7017524" cy="6858000"/>
          </a:xfrm>
          <a:prstGeom prst="rect">
            <a:avLst/>
          </a:prstGeom>
          <a:solidFill>
            <a:srgbClr val="FDCF60"/>
          </a:solidFill>
        </p:spPr>
      </p:sp>
      <p:grpSp>
        <p:nvGrpSpPr>
          <p:cNvPr id="3" name="Group 3"/>
          <p:cNvGrpSpPr/>
          <p:nvPr/>
        </p:nvGrpSpPr>
        <p:grpSpPr>
          <a:xfrm>
            <a:off x="7344391" y="870845"/>
            <a:ext cx="4443634" cy="5161931"/>
            <a:chOff x="0" y="0"/>
            <a:chExt cx="7823341" cy="10323790"/>
          </a:xfrm>
        </p:grpSpPr>
        <p:sp>
          <p:nvSpPr>
            <p:cNvPr id="4" name="AutoShape 4"/>
            <p:cNvSpPr/>
            <p:nvPr/>
          </p:nvSpPr>
          <p:spPr>
            <a:xfrm>
              <a:off x="0" y="0"/>
              <a:ext cx="1044803" cy="144381"/>
            </a:xfrm>
            <a:prstGeom prst="rect">
              <a:avLst/>
            </a:prstGeom>
            <a:solidFill>
              <a:srgbClr val="0C45A6"/>
            </a:solidFill>
          </p:spPr>
        </p:sp>
        <p:sp>
          <p:nvSpPr>
            <p:cNvPr id="5" name="TextBox 5"/>
            <p:cNvSpPr txBox="1"/>
            <p:nvPr/>
          </p:nvSpPr>
          <p:spPr>
            <a:xfrm>
              <a:off x="0" y="555604"/>
              <a:ext cx="7823341" cy="9768186"/>
            </a:xfrm>
            <a:prstGeom prst="rect">
              <a:avLst/>
            </a:prstGeom>
          </p:spPr>
          <p:txBody>
            <a:bodyPr wrap="square" lIns="0" tIns="0" rIns="0" bIns="0" rtlCol="0" anchor="t">
              <a:spAutoFit/>
            </a:bodyPr>
            <a:lstStyle/>
            <a:p>
              <a:pPr>
                <a:lnSpc>
                  <a:spcPts val="3199"/>
                </a:lnSpc>
              </a:pPr>
              <a:r>
                <a:rPr lang="en-US" sz="2400">
                  <a:solidFill>
                    <a:srgbClr val="16214B"/>
                  </a:solidFill>
                  <a:latin typeface="Montserrat Bold"/>
                </a:rPr>
                <a:t>DAY ONE sets the tone for the course.</a:t>
              </a:r>
            </a:p>
            <a:p>
              <a:pPr>
                <a:lnSpc>
                  <a:spcPts val="3200"/>
                </a:lnSpc>
              </a:pPr>
              <a:endParaRPr lang="en-US" sz="2400">
                <a:solidFill>
                  <a:srgbClr val="16214B"/>
                </a:solidFill>
                <a:latin typeface="Montserrat Bold"/>
              </a:endParaRPr>
            </a:p>
            <a:p>
              <a:pPr>
                <a:lnSpc>
                  <a:spcPts val="3199"/>
                </a:lnSpc>
              </a:pPr>
              <a:r>
                <a:rPr lang="en-US" sz="2400">
                  <a:solidFill>
                    <a:srgbClr val="16214B"/>
                  </a:solidFill>
                  <a:latin typeface="Montserrat Bold"/>
                </a:rPr>
                <a:t>Be upfront about your goals, intentions, etc.</a:t>
              </a:r>
            </a:p>
            <a:p>
              <a:pPr>
                <a:lnSpc>
                  <a:spcPts val="3200"/>
                </a:lnSpc>
              </a:pPr>
              <a:endParaRPr lang="en-US" sz="2400">
                <a:solidFill>
                  <a:srgbClr val="16214B"/>
                </a:solidFill>
                <a:latin typeface="Montserrat Bold"/>
              </a:endParaRPr>
            </a:p>
            <a:p>
              <a:pPr>
                <a:lnSpc>
                  <a:spcPts val="3199"/>
                </a:lnSpc>
              </a:pPr>
              <a:r>
                <a:rPr lang="en-US" sz="2400">
                  <a:solidFill>
                    <a:srgbClr val="16214B"/>
                  </a:solidFill>
                  <a:latin typeface="Montserrat Bold"/>
                </a:rPr>
                <a:t>Be honest about your own whiteness, privilege, social location, etc.</a:t>
              </a:r>
            </a:p>
            <a:p>
              <a:pPr>
                <a:lnSpc>
                  <a:spcPts val="3199"/>
                </a:lnSpc>
              </a:pPr>
              <a:endParaRPr lang="en-US" sz="2400">
                <a:solidFill>
                  <a:srgbClr val="16214B"/>
                </a:solidFill>
                <a:latin typeface="Montserrat Bold"/>
              </a:endParaRPr>
            </a:p>
            <a:p>
              <a:pPr>
                <a:lnSpc>
                  <a:spcPts val="3200"/>
                </a:lnSpc>
              </a:pPr>
              <a:r>
                <a:rPr lang="en-US" sz="2400">
                  <a:solidFill>
                    <a:srgbClr val="16214B"/>
                  </a:solidFill>
                  <a:latin typeface="Montserrat Bold"/>
                </a:rPr>
                <a:t>"I AM YOUR COACH, NOT YOUR ADVERSARY."</a:t>
              </a:r>
            </a:p>
          </p:txBody>
        </p:sp>
      </p:grpSp>
      <p:pic>
        <p:nvPicPr>
          <p:cNvPr id="6" name="Picture 6"/>
          <p:cNvPicPr>
            <a:picLocks noChangeAspect="1"/>
          </p:cNvPicPr>
          <p:nvPr/>
        </p:nvPicPr>
        <p:blipFill>
          <a:blip r:embed="rId2"/>
          <a:srcRect/>
          <a:stretch>
            <a:fillRect/>
          </a:stretch>
        </p:blipFill>
        <p:spPr>
          <a:xfrm>
            <a:off x="685801" y="1353511"/>
            <a:ext cx="5686271" cy="415097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7478" y="295293"/>
            <a:ext cx="6310245" cy="5963181"/>
          </a:xfrm>
          <a:prstGeom prst="rect">
            <a:avLst/>
          </a:prstGeom>
        </p:spPr>
      </p:pic>
      <p:sp>
        <p:nvSpPr>
          <p:cNvPr id="3" name="TextBox 3"/>
          <p:cNvSpPr txBox="1"/>
          <p:nvPr/>
        </p:nvSpPr>
        <p:spPr>
          <a:xfrm>
            <a:off x="6340020" y="1493716"/>
            <a:ext cx="5451191" cy="2612831"/>
          </a:xfrm>
          <a:prstGeom prst="rect">
            <a:avLst/>
          </a:prstGeom>
        </p:spPr>
        <p:txBody>
          <a:bodyPr lIns="0" tIns="0" rIns="0" bIns="0" rtlCol="0" anchor="t">
            <a:spAutoFit/>
          </a:bodyPr>
          <a:lstStyle/>
          <a:p>
            <a:pPr>
              <a:lnSpc>
                <a:spcPts val="6934"/>
              </a:lnSpc>
            </a:pPr>
            <a:r>
              <a:rPr lang="en-US" sz="5300">
                <a:solidFill>
                  <a:srgbClr val="1149BA"/>
                </a:solidFill>
                <a:latin typeface="Montserrat Semi-Bold Bold"/>
              </a:rPr>
              <a:t>Talk with your students 1:1 before class, if possible!</a:t>
            </a:r>
          </a:p>
        </p:txBody>
      </p:sp>
      <p:sp>
        <p:nvSpPr>
          <p:cNvPr id="4" name="AutoShape 4"/>
          <p:cNvSpPr/>
          <p:nvPr/>
        </p:nvSpPr>
        <p:spPr>
          <a:xfrm>
            <a:off x="0" y="6252124"/>
            <a:ext cx="12192000" cy="605876"/>
          </a:xfrm>
          <a:prstGeom prst="rect">
            <a:avLst/>
          </a:prstGeom>
          <a:solidFill>
            <a:srgbClr val="16214B">
              <a:alpha val="67843"/>
            </a:srgbClr>
          </a:solid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B3611-A9AD-4B67-988C-D935085638CA}"/>
              </a:ext>
            </a:extLst>
          </p:cNvPr>
          <p:cNvSpPr>
            <a:spLocks noGrp="1"/>
          </p:cNvSpPr>
          <p:nvPr>
            <p:ph idx="1"/>
          </p:nvPr>
        </p:nvSpPr>
        <p:spPr>
          <a:xfrm>
            <a:off x="360144" y="1050878"/>
            <a:ext cx="11540704" cy="6404355"/>
          </a:xfrm>
        </p:spPr>
        <p:txBody>
          <a:bodyPr vert="horz" lIns="91440" tIns="45720" rIns="91440" bIns="45720" rtlCol="0" anchor="ctr">
            <a:noAutofit/>
          </a:bodyPr>
          <a:lstStyle/>
          <a:p>
            <a:pPr marL="457200" lvl="1" indent="0">
              <a:buNone/>
            </a:pPr>
            <a:r>
              <a:rPr lang="en-US" sz="3600">
                <a:cs typeface="Calibri"/>
              </a:rPr>
              <a:t>Acknowledgements</a:t>
            </a:r>
            <a:endParaRPr lang="en-US">
              <a:cs typeface="Calibri"/>
            </a:endParaRPr>
          </a:p>
          <a:p>
            <a:pPr marL="457200" lvl="1" indent="0">
              <a:buNone/>
            </a:pPr>
            <a:r>
              <a:rPr lang="en-US">
                <a:cs typeface="Calibri"/>
              </a:rPr>
              <a:t>The</a:t>
            </a:r>
            <a:r>
              <a:rPr lang="en-US">
                <a:ea typeface="+mn-lt"/>
                <a:cs typeface="+mn-lt"/>
              </a:rPr>
              <a:t> Loyola community occupies the traditional homelands of the people of the Council of Three Fires, the Ojibwe, Potawatomi, and Odawa as well as the Menominee, Miami and Ho-Chunk nations. This was also a site of trade, travel, gathering and healing for more than a dozen other Native tribes and is still home to over 100,000 tribal members in the state of Illinois.</a:t>
            </a:r>
            <a:endParaRPr lang="en-US">
              <a:cs typeface="Calibri"/>
            </a:endParaRPr>
          </a:p>
          <a:p>
            <a:pPr marL="457200" lvl="1" indent="0">
              <a:buNone/>
            </a:pPr>
            <a:endParaRPr lang="en-US">
              <a:ea typeface="+mn-lt"/>
              <a:cs typeface="+mn-lt"/>
            </a:endParaRPr>
          </a:p>
          <a:p>
            <a:pPr marL="457200" lvl="1" indent="0">
              <a:buNone/>
            </a:pPr>
            <a:r>
              <a:rPr lang="en-US">
                <a:ea typeface="+mn-lt"/>
                <a:cs typeface="+mn-lt"/>
              </a:rPr>
              <a:t>Thank you to our faculty contributors: </a:t>
            </a:r>
          </a:p>
          <a:p>
            <a:pPr lvl="1"/>
            <a:r>
              <a:rPr lang="en-US">
                <a:ea typeface="+mn-lt"/>
                <a:cs typeface="+mn-lt"/>
              </a:rPr>
              <a:t>Sasha Adkins</a:t>
            </a:r>
          </a:p>
          <a:p>
            <a:pPr lvl="1"/>
            <a:r>
              <a:rPr lang="en-US">
                <a:ea typeface="+mn-lt"/>
                <a:cs typeface="+mn-lt"/>
              </a:rPr>
              <a:t>Susan Haarman</a:t>
            </a:r>
          </a:p>
          <a:p>
            <a:pPr lvl="1"/>
            <a:r>
              <a:rPr lang="en-US">
                <a:ea typeface="+mn-lt"/>
                <a:cs typeface="+mn-lt"/>
              </a:rPr>
              <a:t>Betsy Jones Hemenway</a:t>
            </a:r>
          </a:p>
          <a:p>
            <a:pPr lvl="1"/>
            <a:r>
              <a:rPr lang="en-US">
                <a:ea typeface="+mn-lt"/>
                <a:cs typeface="+mn-lt"/>
              </a:rPr>
              <a:t>Kristin Krueger</a:t>
            </a:r>
          </a:p>
          <a:p>
            <a:pPr lvl="1"/>
            <a:r>
              <a:rPr lang="en-US">
                <a:ea typeface="+mn-lt"/>
                <a:cs typeface="+mn-lt"/>
              </a:rPr>
              <a:t>Thea Strand</a:t>
            </a:r>
          </a:p>
          <a:p>
            <a:pPr lvl="1"/>
            <a:r>
              <a:rPr lang="en-US" err="1">
                <a:ea typeface="+mn-lt"/>
                <a:cs typeface="+mn-lt"/>
              </a:rPr>
              <a:t>Aana</a:t>
            </a:r>
            <a:r>
              <a:rPr lang="en-US">
                <a:ea typeface="+mn-lt"/>
                <a:cs typeface="+mn-lt"/>
              </a:rPr>
              <a:t> </a:t>
            </a:r>
            <a:r>
              <a:rPr lang="en-US" err="1">
                <a:ea typeface="+mn-lt"/>
                <a:cs typeface="+mn-lt"/>
              </a:rPr>
              <a:t>Vigen</a:t>
            </a:r>
          </a:p>
          <a:p>
            <a:pPr lvl="1"/>
            <a:endParaRPr lang="en-US">
              <a:cs typeface="Calibri"/>
            </a:endParaRPr>
          </a:p>
          <a:p>
            <a:pPr marL="457200" lvl="1" indent="0">
              <a:buNone/>
            </a:pPr>
            <a:endParaRPr lang="en-US">
              <a:cs typeface="Calibri"/>
            </a:endParaRPr>
          </a:p>
          <a:p>
            <a:pPr marL="457200" lvl="1" indent="0">
              <a:buNone/>
            </a:pPr>
            <a:endParaRPr lang="en-US"/>
          </a:p>
          <a:p>
            <a:pPr marL="457200" lvl="1" indent="0">
              <a:buNone/>
            </a:pPr>
            <a:endParaRPr lang="en-US">
              <a:cs typeface="Calibri"/>
            </a:endParaRPr>
          </a:p>
          <a:p>
            <a:pPr marL="457200" lvl="1" indent="0">
              <a:buNone/>
            </a:pPr>
            <a:endParaRPr lang="en-US">
              <a:cs typeface="Calibri"/>
            </a:endParaRPr>
          </a:p>
        </p:txBody>
      </p:sp>
    </p:spTree>
    <p:extLst>
      <p:ext uri="{BB962C8B-B14F-4D97-AF65-F5344CB8AC3E}">
        <p14:creationId xmlns:p14="http://schemas.microsoft.com/office/powerpoint/2010/main" val="2917697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222681" y="2717772"/>
            <a:ext cx="6006004" cy="1437445"/>
          </a:xfrm>
          <a:prstGeom prst="rect">
            <a:avLst/>
          </a:prstGeom>
        </p:spPr>
        <p:txBody>
          <a:bodyPr lIns="0" tIns="0" rIns="0" bIns="0" rtlCol="0" anchor="t">
            <a:spAutoFit/>
          </a:bodyPr>
          <a:lstStyle/>
          <a:p>
            <a:pPr>
              <a:lnSpc>
                <a:spcPts val="5547"/>
              </a:lnSpc>
            </a:pPr>
            <a:r>
              <a:rPr lang="en-US" sz="6000">
                <a:solidFill>
                  <a:srgbClr val="0C45A6"/>
                </a:solidFill>
                <a:latin typeface="Montserrat Semi-Bold Bold"/>
              </a:rPr>
              <a:t>When students talk, </a:t>
            </a:r>
            <a:r>
              <a:rPr lang="en-US" sz="6000">
                <a:solidFill>
                  <a:srgbClr val="0C45A6"/>
                </a:solidFill>
                <a:latin typeface="Montserrat Semi-Bold Bold Italics"/>
              </a:rPr>
              <a:t>really </a:t>
            </a:r>
            <a:r>
              <a:rPr lang="en-US" sz="6000">
                <a:solidFill>
                  <a:srgbClr val="0C45A6"/>
                </a:solidFill>
                <a:latin typeface="Montserrat Semi-Bold Bold"/>
              </a:rPr>
              <a:t>listen.</a:t>
            </a:r>
          </a:p>
        </p:txBody>
      </p:sp>
      <p:pic>
        <p:nvPicPr>
          <p:cNvPr id="3" name="Picture 3"/>
          <p:cNvPicPr>
            <a:picLocks noChangeAspect="1"/>
          </p:cNvPicPr>
          <p:nvPr/>
        </p:nvPicPr>
        <p:blipFill>
          <a:blip r:embed="rId2"/>
          <a:srcRect/>
          <a:stretch>
            <a:fillRect/>
          </a:stretch>
        </p:blipFill>
        <p:spPr>
          <a:xfrm>
            <a:off x="685800" y="1709804"/>
            <a:ext cx="3544734" cy="343839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252124"/>
            <a:ext cx="12192000" cy="605876"/>
          </a:xfrm>
          <a:prstGeom prst="rect">
            <a:avLst/>
          </a:prstGeom>
          <a:solidFill>
            <a:srgbClr val="FFFFFF"/>
          </a:solidFill>
        </p:spPr>
      </p:sp>
      <p:sp>
        <p:nvSpPr>
          <p:cNvPr id="3" name="TextBox 3"/>
          <p:cNvSpPr txBox="1"/>
          <p:nvPr/>
        </p:nvSpPr>
        <p:spPr>
          <a:xfrm>
            <a:off x="421555" y="230570"/>
            <a:ext cx="11348891" cy="6710683"/>
          </a:xfrm>
          <a:prstGeom prst="rect">
            <a:avLst/>
          </a:prstGeom>
        </p:spPr>
        <p:txBody>
          <a:bodyPr lIns="0" tIns="0" rIns="0" bIns="0" rtlCol="0" anchor="t">
            <a:spAutoFit/>
          </a:bodyPr>
          <a:lstStyle/>
          <a:p>
            <a:pPr algn="ctr">
              <a:lnSpc>
                <a:spcPts val="9010"/>
              </a:lnSpc>
            </a:pPr>
            <a:r>
              <a:rPr lang="en-US" sz="6933">
                <a:solidFill>
                  <a:srgbClr val="0C45A6"/>
                </a:solidFill>
                <a:latin typeface="Montserrat Semi-Bold Bold"/>
              </a:rPr>
              <a:t>Bring Your Whole Self</a:t>
            </a:r>
          </a:p>
          <a:p>
            <a:pPr algn="ctr">
              <a:lnSpc>
                <a:spcPts val="3638"/>
              </a:lnSpc>
            </a:pPr>
            <a:endParaRPr lang="en-US" sz="6933">
              <a:solidFill>
                <a:srgbClr val="0C45A6"/>
              </a:solidFill>
              <a:latin typeface="Montserrat Semi-Bold Bold"/>
            </a:endParaRPr>
          </a:p>
          <a:p>
            <a:pPr algn="ctr">
              <a:lnSpc>
                <a:spcPts val="3640"/>
              </a:lnSpc>
            </a:pPr>
            <a:r>
              <a:rPr lang="en-US" sz="2800">
                <a:solidFill>
                  <a:srgbClr val="0C45A6"/>
                </a:solidFill>
                <a:latin typeface="Montserrat Semi-Bold Bold"/>
              </a:rPr>
              <a:t>intellect/knowledge</a:t>
            </a:r>
          </a:p>
          <a:p>
            <a:pPr algn="ctr">
              <a:lnSpc>
                <a:spcPts val="3640"/>
              </a:lnSpc>
            </a:pPr>
            <a:endParaRPr lang="en-US" sz="2800">
              <a:solidFill>
                <a:srgbClr val="0C45A6"/>
              </a:solidFill>
              <a:latin typeface="Montserrat Semi-Bold Bold"/>
            </a:endParaRPr>
          </a:p>
          <a:p>
            <a:pPr algn="ctr">
              <a:lnSpc>
                <a:spcPts val="3640"/>
              </a:lnSpc>
            </a:pPr>
            <a:r>
              <a:rPr lang="en-US" sz="2800">
                <a:solidFill>
                  <a:srgbClr val="0C45A6"/>
                </a:solidFill>
                <a:latin typeface="Montserrat Semi-Bold Bold"/>
              </a:rPr>
              <a:t>questions</a:t>
            </a:r>
          </a:p>
          <a:p>
            <a:pPr algn="ctr">
              <a:lnSpc>
                <a:spcPts val="3640"/>
              </a:lnSpc>
            </a:pPr>
            <a:r>
              <a:rPr lang="en-US" sz="2800">
                <a:solidFill>
                  <a:srgbClr val="0C45A6"/>
                </a:solidFill>
                <a:latin typeface="Montserrat Semi-Bold Bold"/>
              </a:rPr>
              <a:t>empathy</a:t>
            </a:r>
          </a:p>
          <a:p>
            <a:pPr algn="ctr">
              <a:lnSpc>
                <a:spcPts val="3640"/>
              </a:lnSpc>
            </a:pPr>
            <a:r>
              <a:rPr lang="en-US" sz="2800">
                <a:solidFill>
                  <a:srgbClr val="0C45A6"/>
                </a:solidFill>
                <a:latin typeface="Montserrat Semi-Bold Bold"/>
              </a:rPr>
              <a:t>authenticity</a:t>
            </a:r>
          </a:p>
          <a:p>
            <a:pPr algn="ctr">
              <a:lnSpc>
                <a:spcPts val="3640"/>
              </a:lnSpc>
            </a:pPr>
            <a:r>
              <a:rPr lang="en-US" sz="2800">
                <a:solidFill>
                  <a:srgbClr val="0C45A6"/>
                </a:solidFill>
                <a:latin typeface="Montserrat Semi-Bold Bold"/>
              </a:rPr>
              <a:t>humor</a:t>
            </a:r>
          </a:p>
          <a:p>
            <a:pPr algn="ctr">
              <a:lnSpc>
                <a:spcPts val="3640"/>
              </a:lnSpc>
            </a:pPr>
            <a:r>
              <a:rPr lang="en-US" sz="2800">
                <a:solidFill>
                  <a:srgbClr val="0C45A6"/>
                </a:solidFill>
                <a:latin typeface="Montserrat Semi-Bold Bold"/>
              </a:rPr>
              <a:t>humility &amp; quiet confidence</a:t>
            </a:r>
          </a:p>
          <a:p>
            <a:pPr algn="ctr">
              <a:lnSpc>
                <a:spcPts val="3120"/>
              </a:lnSpc>
            </a:pPr>
            <a:endParaRPr lang="en-US" sz="2800">
              <a:solidFill>
                <a:srgbClr val="0C45A6"/>
              </a:solidFill>
              <a:latin typeface="Montserrat Semi-Bold Bold"/>
            </a:endParaRPr>
          </a:p>
          <a:p>
            <a:pPr algn="ctr">
              <a:lnSpc>
                <a:spcPts val="3120"/>
              </a:lnSpc>
            </a:pPr>
            <a:r>
              <a:rPr lang="en-US" sz="2400">
                <a:solidFill>
                  <a:srgbClr val="0C45A6"/>
                </a:solidFill>
                <a:latin typeface="Montserrat Semi-Bold Bold"/>
              </a:rPr>
              <a:t>(it won't undermine your authority!)</a:t>
            </a:r>
          </a:p>
          <a:p>
            <a:pPr algn="ctr">
              <a:lnSpc>
                <a:spcPts val="9013"/>
              </a:lnSpc>
            </a:pPr>
            <a:r>
              <a:rPr lang="en-US" sz="6933">
                <a:solidFill>
                  <a:srgbClr val="0C45A6"/>
                </a:solidFill>
                <a:latin typeface="Montserrat Semi-Bold Bold"/>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149BA"/>
        </a:solidFill>
        <a:effectLst/>
      </p:bgPr>
    </p:bg>
    <p:spTree>
      <p:nvGrpSpPr>
        <p:cNvPr id="1" name=""/>
        <p:cNvGrpSpPr/>
        <p:nvPr/>
      </p:nvGrpSpPr>
      <p:grpSpPr>
        <a:xfrm>
          <a:off x="0" y="0"/>
          <a:ext cx="0" cy="0"/>
          <a:chOff x="0" y="0"/>
          <a:chExt cx="0" cy="0"/>
        </a:xfrm>
      </p:grpSpPr>
      <p:sp>
        <p:nvSpPr>
          <p:cNvPr id="2" name="TextBox 2"/>
          <p:cNvSpPr txBox="1"/>
          <p:nvPr/>
        </p:nvSpPr>
        <p:spPr>
          <a:xfrm>
            <a:off x="203258" y="-74919"/>
            <a:ext cx="11884298" cy="7496924"/>
          </a:xfrm>
          <a:prstGeom prst="rect">
            <a:avLst/>
          </a:prstGeom>
        </p:spPr>
        <p:txBody>
          <a:bodyPr lIns="0" tIns="0" rIns="0" bIns="0" rtlCol="0" anchor="t">
            <a:spAutoFit/>
          </a:bodyPr>
          <a:lstStyle/>
          <a:p>
            <a:pPr algn="ctr">
              <a:lnSpc>
                <a:spcPts val="6184"/>
              </a:lnSpc>
            </a:pPr>
            <a:r>
              <a:rPr lang="en-US" sz="4750">
                <a:solidFill>
                  <a:srgbClr val="FFFFFF"/>
                </a:solidFill>
                <a:latin typeface="Montserrat Semi-Bold Bold"/>
              </a:rPr>
              <a:t>How?</a:t>
            </a:r>
          </a:p>
          <a:p>
            <a:pPr>
              <a:lnSpc>
                <a:spcPts val="2659"/>
              </a:lnSpc>
            </a:pPr>
            <a:endParaRPr lang="en-US" sz="4750">
              <a:solidFill>
                <a:srgbClr val="FFFFFF"/>
              </a:solidFill>
              <a:latin typeface="Montserrat Semi-Bold Bold"/>
            </a:endParaRPr>
          </a:p>
          <a:p>
            <a:pPr>
              <a:lnSpc>
                <a:spcPts val="2658"/>
              </a:lnSpc>
            </a:pPr>
            <a:r>
              <a:rPr lang="en-US" sz="2000">
                <a:solidFill>
                  <a:srgbClr val="FFFFFF"/>
                </a:solidFill>
                <a:latin typeface="Montserrat Semi-Bold Bold"/>
              </a:rPr>
              <a:t>Be Transparent </a:t>
            </a:r>
            <a:r>
              <a:rPr lang="en-US" sz="2000">
                <a:solidFill>
                  <a:srgbClr val="FFFFFF"/>
                </a:solidFill>
                <a:latin typeface="Montserrat Semi-Bold"/>
              </a:rPr>
              <a:t>-- share the rationale, decision-making process </a:t>
            </a:r>
          </a:p>
          <a:p>
            <a:pPr>
              <a:lnSpc>
                <a:spcPts val="2658"/>
              </a:lnSpc>
            </a:pPr>
            <a:endParaRPr lang="en-US" sz="2000">
              <a:solidFill>
                <a:srgbClr val="FFFFFF"/>
              </a:solidFill>
              <a:latin typeface="Montserrat Semi-Bold"/>
            </a:endParaRPr>
          </a:p>
          <a:p>
            <a:pPr>
              <a:lnSpc>
                <a:spcPts val="2658"/>
              </a:lnSpc>
            </a:pPr>
            <a:r>
              <a:rPr lang="en-US" sz="2000">
                <a:solidFill>
                  <a:srgbClr val="FFFFFF"/>
                </a:solidFill>
                <a:latin typeface="Montserrat Semi-Bold Bold"/>
              </a:rPr>
              <a:t>Attend to power dynamics</a:t>
            </a:r>
          </a:p>
          <a:p>
            <a:pPr>
              <a:lnSpc>
                <a:spcPts val="2658"/>
              </a:lnSpc>
            </a:pPr>
            <a:endParaRPr lang="en-US" sz="2000">
              <a:solidFill>
                <a:srgbClr val="FFFFFF"/>
              </a:solidFill>
              <a:latin typeface="Montserrat Semi-Bold Bold"/>
            </a:endParaRPr>
          </a:p>
          <a:p>
            <a:pPr>
              <a:lnSpc>
                <a:spcPts val="2659"/>
              </a:lnSpc>
            </a:pPr>
            <a:r>
              <a:rPr lang="en-US" sz="2000">
                <a:solidFill>
                  <a:srgbClr val="FFFFFF"/>
                </a:solidFill>
                <a:latin typeface="Montserrat Semi-Bold Bold"/>
              </a:rPr>
              <a:t>Listen to Understand     </a:t>
            </a:r>
            <a:r>
              <a:rPr lang="en-US" sz="2000">
                <a:solidFill>
                  <a:srgbClr val="FFFFFF"/>
                </a:solidFill>
                <a:latin typeface="Montserrat Semi-Bold"/>
              </a:rPr>
              <a:t>(rather than win an argument; professors can bully)</a:t>
            </a:r>
          </a:p>
          <a:p>
            <a:pPr>
              <a:lnSpc>
                <a:spcPts val="2659"/>
              </a:lnSpc>
            </a:pPr>
            <a:endParaRPr lang="en-US" sz="2000">
              <a:solidFill>
                <a:srgbClr val="FFFFFF"/>
              </a:solidFill>
              <a:latin typeface="Montserrat Semi-Bold"/>
            </a:endParaRPr>
          </a:p>
          <a:p>
            <a:pPr>
              <a:lnSpc>
                <a:spcPts val="2659"/>
              </a:lnSpc>
            </a:pPr>
            <a:r>
              <a:rPr lang="en-US" sz="2000">
                <a:solidFill>
                  <a:srgbClr val="FFFFFF"/>
                </a:solidFill>
                <a:latin typeface="Montserrat Semi-Bold Bold"/>
              </a:rPr>
              <a:t>Take a Breath </a:t>
            </a:r>
            <a:r>
              <a:rPr lang="en-US" sz="2000">
                <a:solidFill>
                  <a:srgbClr val="FFFFFF"/>
                </a:solidFill>
                <a:latin typeface="Montserrat Semi-Bold"/>
              </a:rPr>
              <a:t> (or press pause &amp; come back to it next class; meet individually)</a:t>
            </a:r>
          </a:p>
          <a:p>
            <a:pPr>
              <a:lnSpc>
                <a:spcPts val="2659"/>
              </a:lnSpc>
            </a:pPr>
            <a:endParaRPr lang="en-US" sz="2000">
              <a:solidFill>
                <a:srgbClr val="FFFFFF"/>
              </a:solidFill>
              <a:latin typeface="Montserrat Semi-Bold"/>
            </a:endParaRPr>
          </a:p>
          <a:p>
            <a:pPr>
              <a:lnSpc>
                <a:spcPts val="2659"/>
              </a:lnSpc>
            </a:pPr>
            <a:r>
              <a:rPr lang="en-US" sz="2000">
                <a:solidFill>
                  <a:srgbClr val="FFFFFF"/>
                </a:solidFill>
                <a:latin typeface="Montserrat Semi-Bold Bold"/>
              </a:rPr>
              <a:t>It's Ok to say  </a:t>
            </a:r>
            <a:r>
              <a:rPr lang="en-US" sz="2000">
                <a:solidFill>
                  <a:srgbClr val="FFFFFF"/>
                </a:solidFill>
                <a:latin typeface="Montserrat Semi-Bold"/>
              </a:rPr>
              <a:t>"I don't know. I'll get back to you" (&amp; then do!)</a:t>
            </a:r>
          </a:p>
          <a:p>
            <a:pPr>
              <a:lnSpc>
                <a:spcPts val="2659"/>
              </a:lnSpc>
            </a:pPr>
            <a:endParaRPr lang="en-US" sz="2000">
              <a:solidFill>
                <a:srgbClr val="FFFFFF"/>
              </a:solidFill>
              <a:latin typeface="Montserrat Semi-Bold"/>
            </a:endParaRPr>
          </a:p>
          <a:p>
            <a:pPr>
              <a:lnSpc>
                <a:spcPts val="2659"/>
              </a:lnSpc>
            </a:pPr>
            <a:r>
              <a:rPr lang="en-US" sz="2000">
                <a:solidFill>
                  <a:srgbClr val="FFFFFF"/>
                </a:solidFill>
                <a:latin typeface="Montserrat Semi-Bold Bold"/>
              </a:rPr>
              <a:t>Ask Permission </a:t>
            </a:r>
            <a:r>
              <a:rPr lang="en-US" sz="2000">
                <a:solidFill>
                  <a:srgbClr val="FFFFFF"/>
                </a:solidFill>
                <a:latin typeface="Montserrat Semi-Bold"/>
              </a:rPr>
              <a:t>- to share information/stories, to make changes to the syllabus, etc.</a:t>
            </a:r>
          </a:p>
          <a:p>
            <a:pPr>
              <a:lnSpc>
                <a:spcPts val="2659"/>
              </a:lnSpc>
            </a:pPr>
            <a:endParaRPr lang="en-US" sz="2000">
              <a:solidFill>
                <a:srgbClr val="FFFFFF"/>
              </a:solidFill>
              <a:latin typeface="Montserrat Semi-Bold"/>
            </a:endParaRPr>
          </a:p>
          <a:p>
            <a:pPr>
              <a:lnSpc>
                <a:spcPts val="2659"/>
              </a:lnSpc>
            </a:pPr>
            <a:r>
              <a:rPr lang="en-US" sz="2000">
                <a:solidFill>
                  <a:srgbClr val="FFFFFF"/>
                </a:solidFill>
                <a:latin typeface="Montserrat Semi-Bold Bold"/>
              </a:rPr>
              <a:t>Solicit Input -</a:t>
            </a:r>
            <a:r>
              <a:rPr lang="en-US" sz="2000" err="1">
                <a:solidFill>
                  <a:srgbClr val="FFFFFF"/>
                </a:solidFill>
                <a:latin typeface="Montserrat Semi-Bold"/>
              </a:rPr>
              <a:t>anony</a:t>
            </a:r>
            <a:r>
              <a:rPr lang="en-US" sz="2000">
                <a:solidFill>
                  <a:srgbClr val="FFFFFF"/>
                </a:solidFill>
                <a:latin typeface="Montserrat Semi-Bold"/>
              </a:rPr>
              <a:t>. midterm check ins; let students pick some  topics</a:t>
            </a:r>
          </a:p>
          <a:p>
            <a:pPr>
              <a:lnSpc>
                <a:spcPts val="2659"/>
              </a:lnSpc>
            </a:pPr>
            <a:endParaRPr lang="en-US" sz="2000">
              <a:solidFill>
                <a:srgbClr val="FFFFFF"/>
              </a:solidFill>
              <a:latin typeface="Montserrat Semi-Bold"/>
            </a:endParaRPr>
          </a:p>
          <a:p>
            <a:pPr>
              <a:lnSpc>
                <a:spcPts val="2659"/>
              </a:lnSpc>
            </a:pPr>
            <a:r>
              <a:rPr lang="en-US" sz="2000">
                <a:solidFill>
                  <a:srgbClr val="FFFFFF"/>
                </a:solidFill>
                <a:latin typeface="Montserrat Semi-Bold Bold"/>
              </a:rPr>
              <a:t>Take Responsibility; Admit Mistakes (</a:t>
            </a:r>
            <a:r>
              <a:rPr lang="en-US" sz="2000">
                <a:solidFill>
                  <a:srgbClr val="FFFFFF"/>
                </a:solidFill>
                <a:latin typeface="Montserrat Semi-Bold"/>
              </a:rPr>
              <a:t> &amp; learn from them)</a:t>
            </a:r>
          </a:p>
          <a:p>
            <a:pPr>
              <a:lnSpc>
                <a:spcPts val="1914"/>
              </a:lnSpc>
            </a:pPr>
            <a:endParaRPr lang="en-US" sz="1450">
              <a:solidFill>
                <a:srgbClr val="FFFFFF"/>
              </a:solidFill>
              <a:latin typeface="Montserrat Semi-Bold"/>
            </a:endParaRPr>
          </a:p>
          <a:p>
            <a:pPr>
              <a:lnSpc>
                <a:spcPts val="9110"/>
              </a:lnSpc>
            </a:pPr>
            <a:endParaRPr lang="en-US" sz="1472">
              <a:solidFill>
                <a:srgbClr val="FFFFFF"/>
              </a:solidFill>
              <a:latin typeface="Montserrat Semi-Bold"/>
            </a:endParaRPr>
          </a:p>
        </p:txBody>
      </p:sp>
      <p:sp>
        <p:nvSpPr>
          <p:cNvPr id="3" name="AutoShape 3"/>
          <p:cNvSpPr/>
          <p:nvPr/>
        </p:nvSpPr>
        <p:spPr>
          <a:xfrm>
            <a:off x="0" y="6252124"/>
            <a:ext cx="12192000" cy="605876"/>
          </a:xfrm>
          <a:prstGeom prst="rect">
            <a:avLst/>
          </a:prstGeom>
          <a:solidFill>
            <a:srgbClr val="16214B">
              <a:alpha val="67843"/>
            </a:srgbClr>
          </a:solidFill>
        </p:spPr>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9121" y="0"/>
            <a:ext cx="5397297" cy="6858000"/>
          </a:xfrm>
          <a:prstGeom prst="rect">
            <a:avLst/>
          </a:prstGeom>
          <a:solidFill>
            <a:srgbClr val="FDCF60"/>
          </a:solidFill>
        </p:spPr>
      </p:sp>
      <p:sp>
        <p:nvSpPr>
          <p:cNvPr id="5" name="TextBox 5"/>
          <p:cNvSpPr txBox="1"/>
          <p:nvPr/>
        </p:nvSpPr>
        <p:spPr>
          <a:xfrm>
            <a:off x="5593418" y="300660"/>
            <a:ext cx="6184737" cy="1004762"/>
          </a:xfrm>
          <a:prstGeom prst="rect">
            <a:avLst/>
          </a:prstGeom>
        </p:spPr>
        <p:txBody>
          <a:bodyPr lIns="0" tIns="0" rIns="0" bIns="0" rtlCol="0" anchor="t">
            <a:spAutoFit/>
          </a:bodyPr>
          <a:lstStyle/>
          <a:p>
            <a:pPr>
              <a:lnSpc>
                <a:spcPts val="2699"/>
              </a:lnSpc>
            </a:pPr>
            <a:r>
              <a:rPr lang="en-US">
                <a:solidFill>
                  <a:srgbClr val="16214B"/>
                </a:solidFill>
                <a:latin typeface="Montserrat Bold"/>
              </a:rPr>
              <a:t>Human beings are situated in myriad social relationships &amp; identities. These combinations affect our varied/distinct experiences, attitudes, assumptions, &amp; beliefs (worldviews).</a:t>
            </a:r>
          </a:p>
        </p:txBody>
      </p:sp>
      <p:sp>
        <p:nvSpPr>
          <p:cNvPr id="6" name="TextBox 6"/>
          <p:cNvSpPr txBox="1"/>
          <p:nvPr/>
        </p:nvSpPr>
        <p:spPr>
          <a:xfrm>
            <a:off x="59121" y="805105"/>
            <a:ext cx="5397297" cy="4962897"/>
          </a:xfrm>
          <a:prstGeom prst="rect">
            <a:avLst/>
          </a:prstGeom>
        </p:spPr>
        <p:txBody>
          <a:bodyPr lIns="0" tIns="0" rIns="0" bIns="0" rtlCol="0" anchor="t">
            <a:spAutoFit/>
          </a:bodyPr>
          <a:lstStyle/>
          <a:p>
            <a:pPr algn="ctr">
              <a:lnSpc>
                <a:spcPts val="5120"/>
              </a:lnSpc>
            </a:pPr>
            <a:r>
              <a:rPr lang="en-US" sz="4266">
                <a:solidFill>
                  <a:srgbClr val="0C45A6"/>
                </a:solidFill>
                <a:latin typeface="Montserrat Semi-Bold Bold"/>
              </a:rPr>
              <a:t>NO REALLY, HOW?!?!</a:t>
            </a:r>
          </a:p>
          <a:p>
            <a:pPr algn="ctr">
              <a:lnSpc>
                <a:spcPts val="4316"/>
              </a:lnSpc>
            </a:pPr>
            <a:endParaRPr lang="en-US" sz="4266">
              <a:solidFill>
                <a:srgbClr val="0C45A6"/>
              </a:solidFill>
              <a:latin typeface="Montserrat Semi-Bold Bold"/>
            </a:endParaRPr>
          </a:p>
          <a:p>
            <a:pPr algn="ctr">
              <a:lnSpc>
                <a:spcPts val="4480"/>
              </a:lnSpc>
            </a:pPr>
            <a:r>
              <a:rPr lang="en-US" sz="3734">
                <a:solidFill>
                  <a:srgbClr val="0C45A6"/>
                </a:solidFill>
                <a:latin typeface="Montserrat Semi-Bold Bold"/>
              </a:rPr>
              <a:t>SOCIAL LOCATION RECAP</a:t>
            </a:r>
          </a:p>
          <a:p>
            <a:pPr algn="ctr">
              <a:lnSpc>
                <a:spcPts val="3839"/>
              </a:lnSpc>
            </a:pPr>
            <a:endParaRPr lang="en-US" sz="3734">
              <a:solidFill>
                <a:srgbClr val="0C45A6"/>
              </a:solidFill>
              <a:latin typeface="Montserrat Semi-Bold Bold"/>
            </a:endParaRPr>
          </a:p>
          <a:p>
            <a:pPr algn="ctr">
              <a:lnSpc>
                <a:spcPts val="3839"/>
              </a:lnSpc>
            </a:pPr>
            <a:endParaRPr lang="en-US" sz="3734">
              <a:solidFill>
                <a:srgbClr val="0C45A6"/>
              </a:solidFill>
              <a:latin typeface="Montserrat Semi-Bold Bold"/>
            </a:endParaRPr>
          </a:p>
          <a:p>
            <a:pPr algn="ctr">
              <a:lnSpc>
                <a:spcPts val="3840"/>
              </a:lnSpc>
            </a:pPr>
            <a:r>
              <a:rPr lang="en-US" sz="3199">
                <a:solidFill>
                  <a:srgbClr val="0C45A6"/>
                </a:solidFill>
                <a:latin typeface="Montserrat Semi-Bold Bold"/>
              </a:rPr>
              <a:t>(&amp; I SHARE SOME OF MINE WITH STUDENTS!</a:t>
            </a:r>
            <a:r>
              <a:rPr lang="en-US" sz="3200">
                <a:solidFill>
                  <a:srgbClr val="0C45A6"/>
                </a:solidFill>
                <a:latin typeface="Montserrat Semi-Bold Bold"/>
              </a:rPr>
              <a:t>)</a:t>
            </a:r>
          </a:p>
        </p:txBody>
      </p:sp>
      <p:grpSp>
        <p:nvGrpSpPr>
          <p:cNvPr id="7" name="Group 7"/>
          <p:cNvGrpSpPr/>
          <p:nvPr/>
        </p:nvGrpSpPr>
        <p:grpSpPr>
          <a:xfrm>
            <a:off x="5593417" y="1991393"/>
            <a:ext cx="6336015" cy="2063576"/>
            <a:chOff x="0" y="0"/>
            <a:chExt cx="12672029" cy="4127152"/>
          </a:xfrm>
        </p:grpSpPr>
        <p:sp>
          <p:nvSpPr>
            <p:cNvPr id="8" name="AutoShape 8"/>
            <p:cNvSpPr/>
            <p:nvPr/>
          </p:nvSpPr>
          <p:spPr>
            <a:xfrm>
              <a:off x="0" y="0"/>
              <a:ext cx="1203849" cy="166359"/>
            </a:xfrm>
            <a:prstGeom prst="rect">
              <a:avLst/>
            </a:prstGeom>
            <a:solidFill>
              <a:srgbClr val="0C45A6"/>
            </a:solidFill>
          </p:spPr>
        </p:sp>
        <p:sp>
          <p:nvSpPr>
            <p:cNvPr id="9" name="TextBox 9"/>
            <p:cNvSpPr txBox="1"/>
            <p:nvPr/>
          </p:nvSpPr>
          <p:spPr>
            <a:xfrm>
              <a:off x="0" y="608368"/>
              <a:ext cx="12672029" cy="3518784"/>
            </a:xfrm>
            <a:prstGeom prst="rect">
              <a:avLst/>
            </a:prstGeom>
          </p:spPr>
          <p:txBody>
            <a:bodyPr lIns="0" tIns="0" rIns="0" bIns="0" rtlCol="0" anchor="t">
              <a:spAutoFit/>
            </a:bodyPr>
            <a:lstStyle/>
            <a:p>
              <a:pPr>
                <a:lnSpc>
                  <a:spcPts val="2765"/>
                </a:lnSpc>
              </a:pPr>
              <a:r>
                <a:rPr lang="en-US" sz="1843">
                  <a:solidFill>
                    <a:srgbClr val="16214B"/>
                  </a:solidFill>
                  <a:latin typeface="Montserrat Bold"/>
                </a:rPr>
                <a:t>Individuals are often part of both dominant &amp; subjugated identities/groups. Some identifications can be changed (widened, chosen); others are closer to an intrinsic part of who we are (e.g. genetics, family lottery, where you were born, innate attributes, etc.)</a:t>
              </a:r>
            </a:p>
          </p:txBody>
        </p:sp>
      </p:grpSp>
      <p:grpSp>
        <p:nvGrpSpPr>
          <p:cNvPr id="10" name="Group 10"/>
          <p:cNvGrpSpPr/>
          <p:nvPr/>
        </p:nvGrpSpPr>
        <p:grpSpPr>
          <a:xfrm>
            <a:off x="5593418" y="4570065"/>
            <a:ext cx="5835193" cy="1865282"/>
            <a:chOff x="0" y="0"/>
            <a:chExt cx="11670385" cy="3730564"/>
          </a:xfrm>
        </p:grpSpPr>
        <p:sp>
          <p:nvSpPr>
            <p:cNvPr id="11" name="AutoShape 11"/>
            <p:cNvSpPr/>
            <p:nvPr/>
          </p:nvSpPr>
          <p:spPr>
            <a:xfrm>
              <a:off x="0" y="0"/>
              <a:ext cx="1108692" cy="153210"/>
            </a:xfrm>
            <a:prstGeom prst="rect">
              <a:avLst/>
            </a:prstGeom>
            <a:solidFill>
              <a:srgbClr val="0C45A6"/>
            </a:solidFill>
          </p:spPr>
        </p:sp>
        <p:sp>
          <p:nvSpPr>
            <p:cNvPr id="12" name="TextBox 12"/>
            <p:cNvSpPr txBox="1"/>
            <p:nvPr/>
          </p:nvSpPr>
          <p:spPr>
            <a:xfrm>
              <a:off x="0" y="563030"/>
              <a:ext cx="11670385" cy="3167534"/>
            </a:xfrm>
            <a:prstGeom prst="rect">
              <a:avLst/>
            </a:prstGeom>
          </p:spPr>
          <p:txBody>
            <a:bodyPr lIns="0" tIns="0" rIns="0" bIns="0" rtlCol="0" anchor="t">
              <a:spAutoFit/>
            </a:bodyPr>
            <a:lstStyle/>
            <a:p>
              <a:pPr>
                <a:lnSpc>
                  <a:spcPts val="2547"/>
                </a:lnSpc>
              </a:pPr>
              <a:r>
                <a:rPr lang="en-US">
                  <a:solidFill>
                    <a:srgbClr val="16214B"/>
                  </a:solidFill>
                  <a:latin typeface="Montserrat Bold"/>
                </a:rPr>
                <a:t>Social location matters regardless of our personal beliefs. Not everyone who is white "believes X", yet systems/structures matter—how white people benefit from them. Beliefs alone have little to do with a person’s access to privilege, power, &amp; to affect the decisions/policies of institutions.</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0254" y="379550"/>
            <a:ext cx="12293600" cy="4941766"/>
            <a:chOff x="-1176801" y="4881805"/>
            <a:chExt cx="24794441" cy="9373895"/>
          </a:xfrm>
        </p:grpSpPr>
        <p:sp>
          <p:nvSpPr>
            <p:cNvPr id="3" name="TextBox 3"/>
            <p:cNvSpPr txBox="1"/>
            <p:nvPr/>
          </p:nvSpPr>
          <p:spPr>
            <a:xfrm>
              <a:off x="-299744" y="5250754"/>
              <a:ext cx="23441497" cy="1588700"/>
            </a:xfrm>
            <a:prstGeom prst="rect">
              <a:avLst/>
            </a:prstGeom>
          </p:spPr>
          <p:txBody>
            <a:bodyPr lIns="0" tIns="0" rIns="0" bIns="0" rtlCol="0" anchor="t">
              <a:spAutoFit/>
            </a:bodyPr>
            <a:lstStyle/>
            <a:p>
              <a:pPr algn="ctr">
                <a:lnSpc>
                  <a:spcPts val="7308"/>
                </a:lnSpc>
              </a:pPr>
              <a:r>
                <a:rPr lang="en-US" sz="4000" b="1">
                  <a:solidFill>
                    <a:srgbClr val="0C45A6"/>
                  </a:solidFill>
                  <a:latin typeface="Montserrat Semi-Bold Bold"/>
                </a:rPr>
                <a:t>SOCIAL LOCATION EXERCISE IN 4 PARTS</a:t>
              </a:r>
            </a:p>
          </p:txBody>
        </p:sp>
        <p:sp>
          <p:nvSpPr>
            <p:cNvPr id="4" name="AutoShape 4"/>
            <p:cNvSpPr/>
            <p:nvPr/>
          </p:nvSpPr>
          <p:spPr>
            <a:xfrm>
              <a:off x="11057989" y="4881805"/>
              <a:ext cx="1325518" cy="183173"/>
            </a:xfrm>
            <a:prstGeom prst="rect">
              <a:avLst/>
            </a:prstGeom>
            <a:solidFill>
              <a:srgbClr val="0C45A6"/>
            </a:solidFill>
          </p:spPr>
        </p:sp>
        <p:sp>
          <p:nvSpPr>
            <p:cNvPr id="5" name="TextBox 5"/>
            <p:cNvSpPr txBox="1"/>
            <p:nvPr/>
          </p:nvSpPr>
          <p:spPr>
            <a:xfrm>
              <a:off x="-1176801" y="6243114"/>
              <a:ext cx="24794441" cy="8012586"/>
            </a:xfrm>
            <a:prstGeom prst="rect">
              <a:avLst/>
            </a:prstGeom>
          </p:spPr>
          <p:txBody>
            <a:bodyPr wrap="square" lIns="0" tIns="0" rIns="0" bIns="0" rtlCol="0" anchor="t">
              <a:spAutoFit/>
            </a:bodyPr>
            <a:lstStyle/>
            <a:p>
              <a:pPr algn="ctr">
                <a:lnSpc>
                  <a:spcPts val="5600"/>
                </a:lnSpc>
              </a:pPr>
              <a:endParaRPr lang="en-US" sz="3734" b="1">
                <a:solidFill>
                  <a:srgbClr val="16214B"/>
                </a:solidFill>
                <a:effectLst>
                  <a:outerShdw blurRad="38100" dist="38100" dir="2700000" algn="tl">
                    <a:srgbClr val="000000">
                      <a:alpha val="43137"/>
                    </a:srgbClr>
                  </a:outerShdw>
                </a:effectLst>
                <a:latin typeface="Montserrat Bold"/>
              </a:endParaRPr>
            </a:p>
            <a:p>
              <a:pPr algn="ctr">
                <a:lnSpc>
                  <a:spcPts val="5600"/>
                </a:lnSpc>
              </a:pPr>
              <a:r>
                <a:rPr lang="en-US" sz="2933" b="1">
                  <a:solidFill>
                    <a:srgbClr val="16214B"/>
                  </a:solidFill>
                  <a:effectLst>
                    <a:outerShdw blurRad="38100" dist="38100" dir="2700000" algn="tl">
                      <a:srgbClr val="000000">
                        <a:alpha val="43137"/>
                      </a:srgbClr>
                    </a:outerShdw>
                  </a:effectLst>
                  <a:latin typeface="Montserrat Bold"/>
                </a:rPr>
                <a:t>Anonymous Survey +Social, Historical Analysis ( Parts 1&amp;2)</a:t>
              </a:r>
              <a:endParaRPr lang="en-US" sz="2400" b="1">
                <a:solidFill>
                  <a:srgbClr val="16214B"/>
                </a:solidFill>
                <a:effectLst>
                  <a:outerShdw blurRad="38100" dist="38100" dir="2700000" algn="tl">
                    <a:srgbClr val="000000">
                      <a:alpha val="43137"/>
                    </a:srgbClr>
                  </a:outerShdw>
                </a:effectLst>
                <a:latin typeface="Montserrat Bold"/>
              </a:endParaRPr>
            </a:p>
            <a:p>
              <a:pPr algn="ctr">
                <a:lnSpc>
                  <a:spcPts val="4199"/>
                </a:lnSpc>
              </a:pPr>
              <a:r>
                <a:rPr lang="en-US" sz="2400" b="1">
                  <a:solidFill>
                    <a:srgbClr val="16214B"/>
                  </a:solidFill>
                  <a:latin typeface="Montserrat Bold"/>
                </a:rPr>
                <a:t>wealth, poverty, health, ed., crime, policing, incarceration, housing, stereotyping/profiling, decision-maker demographics, discriminatory laws, historical context of monuments &amp; architecture, business practices, climate change environmental racism, etc.</a:t>
              </a:r>
              <a:endParaRPr lang="en-US" sz="2800">
                <a:solidFill>
                  <a:srgbClr val="16214B"/>
                </a:solidFill>
                <a:latin typeface="Montserrat Bold"/>
              </a:endParaRPr>
            </a:p>
            <a:p>
              <a:pPr algn="ctr">
                <a:lnSpc>
                  <a:spcPts val="4199"/>
                </a:lnSpc>
              </a:pPr>
              <a:r>
                <a:rPr lang="en-US" sz="2400" b="1">
                  <a:solidFill>
                    <a:srgbClr val="16214B"/>
                  </a:solidFill>
                  <a:latin typeface="Montserrat Bold"/>
                </a:rPr>
                <a:t>What are the deomgraphics in your field?? Who are the "Experts"?</a:t>
              </a:r>
              <a:endParaRPr lang="en-US" sz="2800">
                <a:solidFill>
                  <a:srgbClr val="16214B"/>
                </a:solidFill>
                <a:latin typeface="Montserrat Bold"/>
              </a:endParaRPr>
            </a:p>
            <a:p>
              <a:pPr algn="ctr">
                <a:lnSpc>
                  <a:spcPts val="5600"/>
                </a:lnSpc>
              </a:pPr>
              <a:endParaRPr lang="en-US" sz="2800">
                <a:solidFill>
                  <a:srgbClr val="16214B"/>
                </a:solidFill>
                <a:latin typeface="Montserrat Bold"/>
              </a:endParaRPr>
            </a:p>
          </p:txBody>
        </p:sp>
      </p:grpSp>
      <p:sp>
        <p:nvSpPr>
          <p:cNvPr id="6" name="AutoShape 6"/>
          <p:cNvSpPr/>
          <p:nvPr/>
        </p:nvSpPr>
        <p:spPr>
          <a:xfrm>
            <a:off x="0" y="5089203"/>
            <a:ext cx="12192000" cy="2413000"/>
          </a:xfrm>
          <a:prstGeom prst="rect">
            <a:avLst/>
          </a:prstGeom>
          <a:solidFill>
            <a:srgbClr val="FDCF60"/>
          </a:solidFill>
        </p:spPr>
        <p:txBody>
          <a:bodyPr anchor="t"/>
          <a:lstStyle/>
          <a:p>
            <a:pPr algn="ctr"/>
            <a:endParaRPr lang="en-US" sz="5300" b="1">
              <a:effectLst>
                <a:outerShdw blurRad="38100" dist="38100" dir="2700000" algn="tl">
                  <a:srgbClr val="000000">
                    <a:alpha val="43137"/>
                  </a:srgbClr>
                </a:outerShdw>
              </a:effectLst>
            </a:endParaRPr>
          </a:p>
          <a:p>
            <a:pPr algn="ctr"/>
            <a:r>
              <a:rPr lang="en-US" sz="5300" b="1">
                <a:effectLst>
                  <a:outerShdw blurRad="38100" dist="38100" dir="2700000" algn="tl">
                    <a:srgbClr val="000000">
                      <a:alpha val="43137"/>
                    </a:srgbClr>
                  </a:outerShdw>
                </a:effectLst>
              </a:rPr>
              <a:t>Use Stories &amp; Statistics!</a:t>
            </a:r>
            <a:endParaRPr lang="en-US" sz="5300"/>
          </a:p>
          <a:p>
            <a:pPr algn="ctr">
              <a:lnSpc>
                <a:spcPts val="5600"/>
              </a:lnSpc>
            </a:pPr>
            <a:endParaRPr lang="en-US" sz="4400" b="1">
              <a:effectLst>
                <a:outerShdw blurRad="38100" dist="38100" dir="2700000" algn="tl">
                  <a:srgbClr val="000000">
                    <a:alpha val="43137"/>
                  </a:srgbClr>
                </a:outerShdw>
              </a:effectLst>
              <a:cs typeface="Calibri"/>
            </a:endParaRPr>
          </a:p>
          <a:p>
            <a:pPr algn="ctr"/>
            <a:endParaRPr lang="en-US" sz="5334" b="1">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149BA"/>
        </a:solidFill>
        <a:effectLst/>
      </p:bgPr>
    </p:bg>
    <p:spTree>
      <p:nvGrpSpPr>
        <p:cNvPr id="1" name=""/>
        <p:cNvGrpSpPr/>
        <p:nvPr/>
      </p:nvGrpSpPr>
      <p:grpSpPr>
        <a:xfrm>
          <a:off x="0" y="0"/>
          <a:ext cx="0" cy="0"/>
          <a:chOff x="0" y="0"/>
          <a:chExt cx="0" cy="0"/>
        </a:xfrm>
      </p:grpSpPr>
      <p:sp>
        <p:nvSpPr>
          <p:cNvPr id="2" name="TextBox 2"/>
          <p:cNvSpPr txBox="1"/>
          <p:nvPr/>
        </p:nvSpPr>
        <p:spPr>
          <a:xfrm>
            <a:off x="354726" y="99861"/>
            <a:ext cx="11671597" cy="1184363"/>
          </a:xfrm>
          <a:prstGeom prst="rect">
            <a:avLst/>
          </a:prstGeom>
        </p:spPr>
        <p:txBody>
          <a:bodyPr lIns="0" tIns="0" rIns="0" bIns="0" rtlCol="0" anchor="t">
            <a:spAutoFit/>
          </a:bodyPr>
          <a:lstStyle/>
          <a:p>
            <a:pPr algn="ctr">
              <a:lnSpc>
                <a:spcPts val="3360"/>
              </a:lnSpc>
            </a:pPr>
            <a:r>
              <a:rPr lang="en-US" sz="2800">
                <a:solidFill>
                  <a:srgbClr val="FDCF60"/>
                </a:solidFill>
                <a:latin typeface="Montserrat Semi-Bold Bold"/>
              </a:rPr>
              <a:t>ANONYMOUS SURVEY  QUESTION EXAMPLES</a:t>
            </a:r>
          </a:p>
          <a:p>
            <a:pPr algn="ctr">
              <a:lnSpc>
                <a:spcPts val="3360"/>
              </a:lnSpc>
            </a:pPr>
            <a:r>
              <a:rPr lang="en-US" sz="2800">
                <a:solidFill>
                  <a:srgbClr val="FDCF60"/>
                </a:solidFill>
                <a:latin typeface="Montserrat Semi-Bold Bold"/>
              </a:rPr>
              <a:t>THEO 185 - VIGEN</a:t>
            </a:r>
          </a:p>
          <a:p>
            <a:pPr algn="ctr">
              <a:lnSpc>
                <a:spcPts val="2559"/>
              </a:lnSpc>
            </a:pPr>
            <a:r>
              <a:rPr lang="en-US" sz="2133">
                <a:solidFill>
                  <a:srgbClr val="FDCF60"/>
                </a:solidFill>
                <a:latin typeface="Montserrat Semi-Bold Bold"/>
              </a:rPr>
              <a:t>AGREE WITH THE STATEMENT = Y; DISAGREE WITH IT = N</a:t>
            </a:r>
          </a:p>
        </p:txBody>
      </p:sp>
      <p:sp>
        <p:nvSpPr>
          <p:cNvPr id="3" name="TextBox 3"/>
          <p:cNvSpPr txBox="1"/>
          <p:nvPr/>
        </p:nvSpPr>
        <p:spPr>
          <a:xfrm>
            <a:off x="199514" y="1435760"/>
            <a:ext cx="5545681" cy="5005409"/>
          </a:xfrm>
          <a:prstGeom prst="rect">
            <a:avLst/>
          </a:prstGeom>
        </p:spPr>
        <p:txBody>
          <a:bodyPr lIns="0" tIns="0" rIns="0" bIns="0" rtlCol="0" anchor="t">
            <a:spAutoFit/>
          </a:bodyPr>
          <a:lstStyle/>
          <a:p>
            <a:pPr>
              <a:lnSpc>
                <a:spcPts val="1679"/>
              </a:lnSpc>
              <a:spcBef>
                <a:spcPct val="0"/>
              </a:spcBef>
            </a:pPr>
            <a:r>
              <a:rPr lang="en-US" sz="1350">
                <a:solidFill>
                  <a:srgbClr val="FFFFFF"/>
                </a:solidFill>
                <a:latin typeface="Montserrat Semi-Bold Bold"/>
              </a:rPr>
              <a:t>I</a:t>
            </a:r>
            <a:r>
              <a:rPr lang="en-US" sz="1350">
                <a:solidFill>
                  <a:srgbClr val="FFFFFF"/>
                </a:solidFill>
                <a:latin typeface="Montserrat Semi-Bold"/>
              </a:rPr>
              <a:t> GREW UP IN A SAFE NEIGHBORHOOD WITH GOOD SCHOOLS.    </a:t>
            </a:r>
          </a:p>
          <a:p>
            <a:pPr>
              <a:lnSpc>
                <a:spcPts val="1679"/>
              </a:lnSpc>
              <a:spcBef>
                <a:spcPct val="0"/>
              </a:spcBef>
            </a:pPr>
            <a:endParaRPr lang="en-US" sz="1350">
              <a:solidFill>
                <a:srgbClr val="FFFFFF"/>
              </a:solidFill>
              <a:latin typeface="Montserrat Semi-Bold"/>
            </a:endParaRPr>
          </a:p>
          <a:p>
            <a:pPr>
              <a:lnSpc>
                <a:spcPts val="1679"/>
              </a:lnSpc>
              <a:spcBef>
                <a:spcPct val="0"/>
              </a:spcBef>
            </a:pPr>
            <a:r>
              <a:rPr lang="en-US" sz="1350">
                <a:solidFill>
                  <a:srgbClr val="FFFFFF"/>
                </a:solidFill>
                <a:latin typeface="Montserrat Semi-Bold"/>
              </a:rPr>
              <a:t>IT WAS ASSUMED FROM A YOUNG AGE THAT I WOULD GO TO COLLEGE.   </a:t>
            </a:r>
          </a:p>
          <a:p>
            <a:pPr>
              <a:lnSpc>
                <a:spcPts val="1679"/>
              </a:lnSpc>
              <a:spcBef>
                <a:spcPct val="0"/>
              </a:spcBef>
            </a:pPr>
            <a:endParaRPr lang="en-US" sz="1350">
              <a:solidFill>
                <a:srgbClr val="FFFFFF"/>
              </a:solidFill>
              <a:latin typeface="Montserrat Semi-Bold"/>
            </a:endParaRPr>
          </a:p>
          <a:p>
            <a:pPr>
              <a:lnSpc>
                <a:spcPts val="1679"/>
              </a:lnSpc>
              <a:spcBef>
                <a:spcPct val="0"/>
              </a:spcBef>
            </a:pPr>
            <a:r>
              <a:rPr lang="en-US" sz="1350">
                <a:solidFill>
                  <a:srgbClr val="FFFFFF"/>
                </a:solidFill>
                <a:latin typeface="Montserrat Semi-Bold"/>
              </a:rPr>
              <a:t>I GREW UP IN A HOUSE OWNED BY MY PARENTS.      </a:t>
            </a:r>
          </a:p>
          <a:p>
            <a:pPr>
              <a:lnSpc>
                <a:spcPts val="1679"/>
              </a:lnSpc>
              <a:spcBef>
                <a:spcPct val="0"/>
              </a:spcBef>
            </a:pPr>
            <a:endParaRPr lang="en-US" sz="1350">
              <a:solidFill>
                <a:srgbClr val="FFFFFF"/>
              </a:solidFill>
              <a:latin typeface="Montserrat Semi-Bold"/>
            </a:endParaRPr>
          </a:p>
          <a:p>
            <a:pPr>
              <a:lnSpc>
                <a:spcPts val="1679"/>
              </a:lnSpc>
              <a:spcBef>
                <a:spcPct val="0"/>
              </a:spcBef>
            </a:pPr>
            <a:r>
              <a:rPr lang="en-US" sz="1350">
                <a:solidFill>
                  <a:srgbClr val="FFFFFF"/>
                </a:solidFill>
                <a:latin typeface="Montserrat Semi-Bold"/>
              </a:rPr>
              <a:t>GROWING UP, I WENT ON REGULAR FAMILY VACATIONS     </a:t>
            </a:r>
          </a:p>
          <a:p>
            <a:pPr>
              <a:lnSpc>
                <a:spcPts val="1679"/>
              </a:lnSpc>
              <a:spcBef>
                <a:spcPct val="0"/>
              </a:spcBef>
            </a:pPr>
            <a:endParaRPr lang="en-US" sz="1350">
              <a:solidFill>
                <a:srgbClr val="FFFFFF"/>
              </a:solidFill>
              <a:latin typeface="Montserrat Semi-Bold"/>
            </a:endParaRPr>
          </a:p>
          <a:p>
            <a:pPr>
              <a:lnSpc>
                <a:spcPts val="1679"/>
              </a:lnSpc>
              <a:spcBef>
                <a:spcPct val="0"/>
              </a:spcBef>
            </a:pPr>
            <a:r>
              <a:rPr lang="en-US" sz="1350">
                <a:solidFill>
                  <a:srgbClr val="FFFFFF"/>
                </a:solidFill>
                <a:latin typeface="Montserrat Semi-Bold"/>
              </a:rPr>
              <a:t>I HAVE NEVER BEEN HOMELESS.   </a:t>
            </a:r>
          </a:p>
          <a:p>
            <a:pPr>
              <a:lnSpc>
                <a:spcPts val="1679"/>
              </a:lnSpc>
              <a:spcBef>
                <a:spcPct val="0"/>
              </a:spcBef>
            </a:pPr>
            <a:endParaRPr lang="en-US" sz="1350">
              <a:solidFill>
                <a:srgbClr val="FFFFFF"/>
              </a:solidFill>
              <a:latin typeface="Montserrat Semi-Bold"/>
            </a:endParaRPr>
          </a:p>
          <a:p>
            <a:pPr>
              <a:lnSpc>
                <a:spcPts val="1679"/>
              </a:lnSpc>
              <a:spcBef>
                <a:spcPct val="0"/>
              </a:spcBef>
            </a:pPr>
            <a:r>
              <a:rPr lang="en-US" sz="1350">
                <a:solidFill>
                  <a:srgbClr val="FFFFFF"/>
                </a:solidFill>
                <a:latin typeface="Montserrat Semi-Bold"/>
              </a:rPr>
              <a:t>I DON'T HAVE TO WORRY ABOUT HELPING MY PARENTS FINANCIALLY WHEN THEY RETIRE. </a:t>
            </a:r>
          </a:p>
          <a:p>
            <a:pPr>
              <a:lnSpc>
                <a:spcPts val="1679"/>
              </a:lnSpc>
              <a:spcBef>
                <a:spcPct val="0"/>
              </a:spcBef>
            </a:pPr>
            <a:endParaRPr lang="en-US" sz="1350">
              <a:solidFill>
                <a:srgbClr val="FFFFFF"/>
              </a:solidFill>
              <a:latin typeface="Montserrat Semi-Bold"/>
            </a:endParaRPr>
          </a:p>
          <a:p>
            <a:pPr>
              <a:lnSpc>
                <a:spcPts val="1679"/>
              </a:lnSpc>
              <a:spcBef>
                <a:spcPct val="0"/>
              </a:spcBef>
            </a:pPr>
            <a:r>
              <a:rPr lang="en-US" sz="1350">
                <a:solidFill>
                  <a:srgbClr val="FFFFFF"/>
                </a:solidFill>
                <a:latin typeface="Montserrat Semi-Bold"/>
              </a:rPr>
              <a:t>I GENERALLY DON’T WORRY IF THERE WILL BE ENOUGH MONEY TO COVER BASIC EXPENSES </a:t>
            </a:r>
          </a:p>
          <a:p>
            <a:pPr>
              <a:lnSpc>
                <a:spcPts val="1679"/>
              </a:lnSpc>
              <a:spcBef>
                <a:spcPct val="0"/>
              </a:spcBef>
            </a:pPr>
            <a:endParaRPr lang="en-US" sz="1350">
              <a:solidFill>
                <a:srgbClr val="FFFFFF"/>
              </a:solidFill>
              <a:latin typeface="Montserrat Semi-Bold"/>
            </a:endParaRPr>
          </a:p>
          <a:p>
            <a:pPr>
              <a:lnSpc>
                <a:spcPts val="1679"/>
              </a:lnSpc>
              <a:spcBef>
                <a:spcPct val="0"/>
              </a:spcBef>
            </a:pPr>
            <a:r>
              <a:rPr lang="en-US" sz="1350">
                <a:solidFill>
                  <a:srgbClr val="FFFFFF"/>
                </a:solidFill>
                <a:latin typeface="Montserrat Semi-Bold"/>
              </a:rPr>
              <a:t>NO ONE IN MY IMMEDIATE FAMILY HAS EVER BEEN ADDICTED TO DRUGS OR ALCOHOL.            </a:t>
            </a:r>
          </a:p>
          <a:p>
            <a:pPr>
              <a:lnSpc>
                <a:spcPts val="1679"/>
              </a:lnSpc>
              <a:spcBef>
                <a:spcPct val="0"/>
              </a:spcBef>
            </a:pPr>
            <a:endParaRPr lang="en-US" sz="1350">
              <a:solidFill>
                <a:srgbClr val="FFFFFF"/>
              </a:solidFill>
              <a:latin typeface="Montserrat Semi-Bold"/>
            </a:endParaRPr>
          </a:p>
          <a:p>
            <a:pPr>
              <a:lnSpc>
                <a:spcPts val="1679"/>
              </a:lnSpc>
              <a:spcBef>
                <a:spcPct val="0"/>
              </a:spcBef>
            </a:pPr>
            <a:r>
              <a:rPr lang="en-US" sz="1350">
                <a:solidFill>
                  <a:srgbClr val="FFFFFF"/>
                </a:solidFill>
                <a:latin typeface="Montserrat Semi-Bold"/>
              </a:rPr>
              <a:t>I DON’T HAVE TO COPE WITH FREQUENT CATCALLS BECAUSE OF MY GENDER AND/OR SEXUAL IDENTITY </a:t>
            </a:r>
          </a:p>
          <a:p>
            <a:pPr>
              <a:lnSpc>
                <a:spcPts val="1679"/>
              </a:lnSpc>
              <a:spcBef>
                <a:spcPct val="0"/>
              </a:spcBef>
            </a:pPr>
            <a:endParaRPr lang="en-US" sz="1350">
              <a:solidFill>
                <a:srgbClr val="FFFFFF"/>
              </a:solidFill>
              <a:latin typeface="Montserrat Semi-Bold"/>
            </a:endParaRPr>
          </a:p>
          <a:p>
            <a:pPr>
              <a:lnSpc>
                <a:spcPts val="1679"/>
              </a:lnSpc>
              <a:spcBef>
                <a:spcPct val="0"/>
              </a:spcBef>
            </a:pPr>
            <a:r>
              <a:rPr lang="en-US" sz="1350">
                <a:solidFill>
                  <a:srgbClr val="FFFFFF"/>
                </a:solidFill>
                <a:latin typeface="Montserrat Semi-Bold"/>
              </a:rPr>
              <a:t>MY PARENTS DO NOT HAVE A NOTED ACCENT.</a:t>
            </a:r>
          </a:p>
        </p:txBody>
      </p:sp>
      <p:sp>
        <p:nvSpPr>
          <p:cNvPr id="4" name="TextBox 4"/>
          <p:cNvSpPr txBox="1"/>
          <p:nvPr/>
        </p:nvSpPr>
        <p:spPr>
          <a:xfrm>
            <a:off x="5964060" y="1435759"/>
            <a:ext cx="6062263" cy="4787401"/>
          </a:xfrm>
          <a:prstGeom prst="rect">
            <a:avLst/>
          </a:prstGeom>
        </p:spPr>
        <p:txBody>
          <a:bodyPr lIns="0" tIns="0" rIns="0" bIns="0" rtlCol="0" anchor="t">
            <a:spAutoFit/>
          </a:bodyPr>
          <a:lstStyle/>
          <a:p>
            <a:pPr>
              <a:lnSpc>
                <a:spcPts val="1679"/>
              </a:lnSpc>
              <a:spcBef>
                <a:spcPct val="0"/>
              </a:spcBef>
            </a:pPr>
            <a:r>
              <a:rPr lang="en-US" sz="1350">
                <a:solidFill>
                  <a:srgbClr val="FFFFFF"/>
                </a:solidFill>
                <a:latin typeface="Montserrat Semi-Bold"/>
              </a:rPr>
              <a:t>SCHOOLS I HAVE ATTENDED TEACH ABOUT MY RACE &amp; HERITAGE &amp; PRESENT IT IN POSITIVE WAYS.</a:t>
            </a:r>
          </a:p>
          <a:p>
            <a:pPr>
              <a:lnSpc>
                <a:spcPts val="1679"/>
              </a:lnSpc>
              <a:spcBef>
                <a:spcPct val="0"/>
              </a:spcBef>
            </a:pPr>
            <a:endParaRPr lang="en-US" sz="1350">
              <a:solidFill>
                <a:srgbClr val="FFFFFF"/>
              </a:solidFill>
              <a:latin typeface="Montserrat Semi-Bold"/>
            </a:endParaRPr>
          </a:p>
          <a:p>
            <a:pPr>
              <a:lnSpc>
                <a:spcPts val="1679"/>
              </a:lnSpc>
              <a:spcBef>
                <a:spcPct val="0"/>
              </a:spcBef>
            </a:pPr>
            <a:r>
              <a:rPr lang="en-US" sz="1350">
                <a:solidFill>
                  <a:srgbClr val="FFFFFF"/>
                </a:solidFill>
                <a:latin typeface="Montserrat Semi-Bold"/>
              </a:rPr>
              <a:t>I CAN LOOK IN MAINSTREAM MEDIA &amp; SEE WIDE, FAIR REPRESENTATION OF PEOPLE WHO LOOK LIKE ME. </a:t>
            </a:r>
          </a:p>
          <a:p>
            <a:pPr>
              <a:lnSpc>
                <a:spcPts val="1679"/>
              </a:lnSpc>
              <a:spcBef>
                <a:spcPct val="0"/>
              </a:spcBef>
            </a:pPr>
            <a:endParaRPr lang="en-US" sz="1350">
              <a:solidFill>
                <a:srgbClr val="FFFFFF"/>
              </a:solidFill>
              <a:latin typeface="Montserrat Semi-Bold"/>
            </a:endParaRPr>
          </a:p>
          <a:p>
            <a:pPr>
              <a:lnSpc>
                <a:spcPts val="1679"/>
              </a:lnSpc>
              <a:spcBef>
                <a:spcPct val="0"/>
              </a:spcBef>
            </a:pPr>
            <a:r>
              <a:rPr lang="en-US" sz="1350">
                <a:solidFill>
                  <a:srgbClr val="FFFFFF"/>
                </a:solidFill>
                <a:latin typeface="Montserrat Semi-Bold"/>
              </a:rPr>
              <a:t>I HAVE FRIENDS OF A RACE(S) DIFFERENT THAN MINE &amp; HAVE BEEN TO THEIR HOME SEVERAL TIMES, HAD SLEEPOVERS AS KIDS, ETC.      </a:t>
            </a:r>
          </a:p>
          <a:p>
            <a:pPr>
              <a:lnSpc>
                <a:spcPts val="1679"/>
              </a:lnSpc>
              <a:spcBef>
                <a:spcPct val="0"/>
              </a:spcBef>
            </a:pPr>
            <a:r>
              <a:rPr lang="en-US" sz="1350">
                <a:solidFill>
                  <a:srgbClr val="FFFFFF"/>
                </a:solidFill>
                <a:latin typeface="Montserrat Semi-Bold"/>
              </a:rPr>
              <a:t>                                                                                                </a:t>
            </a:r>
          </a:p>
          <a:p>
            <a:pPr>
              <a:lnSpc>
                <a:spcPts val="1679"/>
              </a:lnSpc>
              <a:spcBef>
                <a:spcPct val="0"/>
              </a:spcBef>
            </a:pPr>
            <a:r>
              <a:rPr lang="en-US" sz="1350">
                <a:solidFill>
                  <a:srgbClr val="FFFFFF"/>
                </a:solidFill>
                <a:latin typeface="Montserrat Semi-Bold"/>
              </a:rPr>
              <a:t>NEARLY ALL OF MY GOOD/CLOSE FRIENDS &amp; I SHARE THE SAME RACIAL-ETHNIC IDENTITY       </a:t>
            </a:r>
          </a:p>
          <a:p>
            <a:pPr>
              <a:lnSpc>
                <a:spcPts val="1679"/>
              </a:lnSpc>
              <a:spcBef>
                <a:spcPct val="0"/>
              </a:spcBef>
            </a:pPr>
            <a:endParaRPr lang="en-US" sz="1350">
              <a:solidFill>
                <a:srgbClr val="FFFFFF"/>
              </a:solidFill>
              <a:latin typeface="Montserrat Semi-Bold"/>
            </a:endParaRPr>
          </a:p>
          <a:p>
            <a:pPr>
              <a:lnSpc>
                <a:spcPts val="1679"/>
              </a:lnSpc>
              <a:spcBef>
                <a:spcPct val="0"/>
              </a:spcBef>
            </a:pPr>
            <a:r>
              <a:rPr lang="en-US" sz="1350">
                <a:solidFill>
                  <a:srgbClr val="FFFFFF"/>
                </a:solidFill>
                <a:latin typeface="Montserrat Semi-Bold"/>
              </a:rPr>
              <a:t>I SPEND MOST OF MY FREE TIME WITH PEOPLE FROM A SIMILAR RACIAL-ETHNIC &amp; SOCIO-ECONOMIC BACKGROUND AS MINE                             </a:t>
            </a:r>
          </a:p>
          <a:p>
            <a:pPr>
              <a:lnSpc>
                <a:spcPts val="1679"/>
              </a:lnSpc>
              <a:spcBef>
                <a:spcPct val="0"/>
              </a:spcBef>
            </a:pPr>
            <a:r>
              <a:rPr lang="en-US" sz="1350">
                <a:solidFill>
                  <a:srgbClr val="FFFFFF"/>
                </a:solidFill>
                <a:latin typeface="Montserrat Semi-Bold"/>
              </a:rPr>
              <a:t>I CAN BE PRETTY SURE THAT IF I GO INTO A BUSINESS &amp; ASK TO SPEAK TO THE "PERSON IN CHARGE" THAT I WILL BE FACING A PERSON OF MY RACE                                                                                  </a:t>
            </a:r>
          </a:p>
          <a:p>
            <a:pPr>
              <a:lnSpc>
                <a:spcPts val="1679"/>
              </a:lnSpc>
              <a:spcBef>
                <a:spcPct val="0"/>
              </a:spcBef>
            </a:pPr>
            <a:endParaRPr lang="en-US" sz="1350">
              <a:solidFill>
                <a:srgbClr val="FFFFFF"/>
              </a:solidFill>
              <a:latin typeface="Montserrat Semi-Bold"/>
            </a:endParaRPr>
          </a:p>
          <a:p>
            <a:pPr>
              <a:lnSpc>
                <a:spcPts val="1679"/>
              </a:lnSpc>
              <a:spcBef>
                <a:spcPct val="0"/>
              </a:spcBef>
            </a:pPr>
            <a:r>
              <a:rPr lang="en-US" sz="1350">
                <a:solidFill>
                  <a:srgbClr val="FFFFFF"/>
                </a:solidFill>
                <a:latin typeface="Montserrat Semi-Bold"/>
              </a:rPr>
              <a:t>I NEVER THINK TWICE ABOUT CALLING THE POLICE WHEN TROUBLE OCCURS.                             </a:t>
            </a:r>
          </a:p>
          <a:p>
            <a:pPr>
              <a:lnSpc>
                <a:spcPts val="1679"/>
              </a:lnSpc>
              <a:spcBef>
                <a:spcPct val="0"/>
              </a:spcBef>
            </a:pPr>
            <a:endParaRPr lang="en-US" sz="1350">
              <a:solidFill>
                <a:srgbClr val="FFFFFF"/>
              </a:solidFill>
              <a:latin typeface="Montserrat Semi-Bold"/>
            </a:endParaRPr>
          </a:p>
          <a:p>
            <a:pPr>
              <a:lnSpc>
                <a:spcPts val="1679"/>
              </a:lnSpc>
              <a:spcBef>
                <a:spcPct val="0"/>
              </a:spcBef>
            </a:pPr>
            <a:r>
              <a:rPr lang="en-US" sz="1350">
                <a:solidFill>
                  <a:srgbClr val="FFFFFF"/>
                </a:solidFill>
                <a:latin typeface="Montserrat Semi-Bold"/>
              </a:rPr>
              <a:t>I HAVE NEVER FELT STEREOTYPED BY A PERSON IN RELATIVE AUTHORITY OVER ME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149BA"/>
        </a:solidFill>
        <a:effectLst/>
      </p:bgPr>
    </p:bg>
    <p:spTree>
      <p:nvGrpSpPr>
        <p:cNvPr id="1" name=""/>
        <p:cNvGrpSpPr/>
        <p:nvPr/>
      </p:nvGrpSpPr>
      <p:grpSpPr>
        <a:xfrm>
          <a:off x="0" y="0"/>
          <a:ext cx="0" cy="0"/>
          <a:chOff x="0" y="0"/>
          <a:chExt cx="0" cy="0"/>
        </a:xfrm>
      </p:grpSpPr>
      <p:sp>
        <p:nvSpPr>
          <p:cNvPr id="2" name="TextBox 2"/>
          <p:cNvSpPr txBox="1"/>
          <p:nvPr/>
        </p:nvSpPr>
        <p:spPr>
          <a:xfrm>
            <a:off x="94524" y="330201"/>
            <a:ext cx="12097476" cy="3457037"/>
          </a:xfrm>
          <a:prstGeom prst="rect">
            <a:avLst/>
          </a:prstGeom>
        </p:spPr>
        <p:txBody>
          <a:bodyPr wrap="square" lIns="0" tIns="0" rIns="0" bIns="0" rtlCol="0" anchor="t">
            <a:spAutoFit/>
          </a:bodyPr>
          <a:lstStyle/>
          <a:p>
            <a:pPr algn="ctr">
              <a:lnSpc>
                <a:spcPts val="3360"/>
              </a:lnSpc>
            </a:pPr>
            <a:r>
              <a:rPr lang="en-US" sz="3600" b="1">
                <a:solidFill>
                  <a:srgbClr val="FDCF60"/>
                </a:solidFill>
                <a:effectLst>
                  <a:outerShdw blurRad="38100" dist="38100" dir="2700000" algn="tl">
                    <a:srgbClr val="000000">
                      <a:alpha val="43137"/>
                    </a:srgbClr>
                  </a:outerShdw>
                </a:effectLst>
                <a:latin typeface="Montserrat Semi-Bold Bold"/>
              </a:rPr>
              <a:t>Part 3</a:t>
            </a:r>
          </a:p>
          <a:p>
            <a:pPr algn="ctr">
              <a:lnSpc>
                <a:spcPts val="3360"/>
              </a:lnSpc>
            </a:pPr>
            <a:endParaRPr lang="en-US" sz="3600" b="1">
              <a:solidFill>
                <a:srgbClr val="FDCF60"/>
              </a:solidFill>
              <a:effectLst>
                <a:outerShdw blurRad="38100" dist="38100" dir="2700000" algn="tl">
                  <a:srgbClr val="000000">
                    <a:alpha val="43137"/>
                  </a:srgbClr>
                </a:outerShdw>
              </a:effectLst>
              <a:latin typeface="Montserrat Semi-Bold Bold"/>
            </a:endParaRPr>
          </a:p>
          <a:p>
            <a:pPr algn="ctr">
              <a:lnSpc>
                <a:spcPts val="3360"/>
              </a:lnSpc>
            </a:pPr>
            <a:r>
              <a:rPr lang="en-US" sz="3600" b="1">
                <a:solidFill>
                  <a:srgbClr val="FDCF60"/>
                </a:solidFill>
                <a:effectLst>
                  <a:outerShdw blurRad="38100" dist="38100" dir="2700000" algn="tl">
                    <a:srgbClr val="000000">
                      <a:alpha val="43137"/>
                    </a:srgbClr>
                  </a:outerShdw>
                </a:effectLst>
                <a:latin typeface="Montserrat Semi-Bold Bold"/>
              </a:rPr>
              <a:t>Social Location In-Class Discussion Exercise:</a:t>
            </a:r>
          </a:p>
          <a:p>
            <a:pPr algn="ctr">
              <a:lnSpc>
                <a:spcPts val="3360"/>
              </a:lnSpc>
            </a:pPr>
            <a:endParaRPr lang="en-US" sz="3600" b="1">
              <a:solidFill>
                <a:srgbClr val="FDCF60"/>
              </a:solidFill>
              <a:effectLst>
                <a:outerShdw blurRad="38100" dist="38100" dir="2700000" algn="tl">
                  <a:srgbClr val="000000">
                    <a:alpha val="43137"/>
                  </a:srgbClr>
                </a:outerShdw>
              </a:effectLst>
              <a:latin typeface="Montserrat Semi-Bold Bold"/>
            </a:endParaRPr>
          </a:p>
          <a:p>
            <a:pPr algn="ctr">
              <a:lnSpc>
                <a:spcPts val="3360"/>
              </a:lnSpc>
            </a:pPr>
            <a:r>
              <a:rPr lang="en-US" sz="3600" b="1">
                <a:solidFill>
                  <a:srgbClr val="FDCF60"/>
                </a:solidFill>
                <a:effectLst>
                  <a:outerShdw blurRad="38100" dist="38100" dir="2700000" algn="tl">
                    <a:srgbClr val="000000">
                      <a:alpha val="43137"/>
                    </a:srgbClr>
                  </a:outerShdw>
                </a:effectLst>
                <a:latin typeface="Montserrat Semi-Bold Bold"/>
              </a:rPr>
              <a:t>In Small &amp; Then Large Group, Map:</a:t>
            </a:r>
          </a:p>
          <a:p>
            <a:pPr algn="ctr">
              <a:lnSpc>
                <a:spcPts val="3360"/>
              </a:lnSpc>
            </a:pPr>
            <a:endParaRPr lang="en-US" sz="3600" b="1">
              <a:solidFill>
                <a:srgbClr val="FDCF60"/>
              </a:solidFill>
              <a:effectLst>
                <a:outerShdw blurRad="38100" dist="38100" dir="2700000" algn="tl">
                  <a:srgbClr val="000000">
                    <a:alpha val="43137"/>
                  </a:srgbClr>
                </a:outerShdw>
              </a:effectLst>
              <a:latin typeface="Montserrat Semi-Bold Bold"/>
            </a:endParaRPr>
          </a:p>
          <a:p>
            <a:pPr algn="ctr">
              <a:lnSpc>
                <a:spcPts val="3360"/>
              </a:lnSpc>
            </a:pPr>
            <a:r>
              <a:rPr lang="en-US" sz="2667" b="1">
                <a:solidFill>
                  <a:srgbClr val="FDCF60"/>
                </a:solidFill>
                <a:effectLst>
                  <a:outerShdw blurRad="38100" dist="38100" dir="2700000" algn="tl">
                    <a:srgbClr val="000000">
                      <a:alpha val="43137"/>
                    </a:srgbClr>
                  </a:outerShdw>
                </a:effectLst>
                <a:latin typeface="Montserrat Semi-Bold Bold"/>
              </a:rPr>
              <a:t>(credit to Dr. Jennifer Harvey, Drake University</a:t>
            </a:r>
          </a:p>
          <a:p>
            <a:pPr algn="ctr">
              <a:lnSpc>
                <a:spcPts val="3360"/>
              </a:lnSpc>
            </a:pPr>
            <a:r>
              <a:rPr lang="en-US" sz="2667" b="1">
                <a:solidFill>
                  <a:srgbClr val="FDCF60"/>
                </a:solidFill>
                <a:effectLst>
                  <a:outerShdw blurRad="38100" dist="38100" dir="2700000" algn="tl">
                    <a:srgbClr val="000000">
                      <a:alpha val="43137"/>
                    </a:srgbClr>
                  </a:outerShdw>
                </a:effectLst>
                <a:latin typeface="Montserrat Semi-Bold Bold"/>
              </a:rPr>
              <a:t>author, </a:t>
            </a:r>
            <a:r>
              <a:rPr lang="en-US" sz="2667" b="1" i="1">
                <a:solidFill>
                  <a:srgbClr val="FDCF60"/>
                </a:solidFill>
                <a:effectLst>
                  <a:outerShdw blurRad="38100" dist="38100" dir="2700000" algn="tl">
                    <a:srgbClr val="000000">
                      <a:alpha val="43137"/>
                    </a:srgbClr>
                  </a:outerShdw>
                </a:effectLst>
                <a:latin typeface="Montserrat Semi-Bold Bold"/>
              </a:rPr>
              <a:t>Raising White Kids</a:t>
            </a:r>
            <a:r>
              <a:rPr lang="en-US" sz="2667" b="1">
                <a:solidFill>
                  <a:srgbClr val="FDCF60"/>
                </a:solidFill>
                <a:effectLst>
                  <a:outerShdw blurRad="38100" dist="38100" dir="2700000" algn="tl">
                    <a:srgbClr val="000000">
                      <a:alpha val="43137"/>
                    </a:srgbClr>
                  </a:outerShdw>
                </a:effectLst>
                <a:latin typeface="Montserrat Semi-Bold Bold"/>
              </a:rPr>
              <a:t>)</a:t>
            </a:r>
          </a:p>
        </p:txBody>
      </p:sp>
      <p:sp>
        <p:nvSpPr>
          <p:cNvPr id="5" name="Rectangle 4"/>
          <p:cNvSpPr/>
          <p:nvPr/>
        </p:nvSpPr>
        <p:spPr>
          <a:xfrm>
            <a:off x="-165677" y="4038601"/>
            <a:ext cx="12192000" cy="2606867"/>
          </a:xfrm>
          <a:prstGeom prst="rect">
            <a:avLst/>
          </a:prstGeom>
        </p:spPr>
        <p:txBody>
          <a:bodyPr wrap="square" anchor="t">
            <a:spAutoFit/>
          </a:bodyPr>
          <a:lstStyle/>
          <a:p>
            <a:pPr algn="ctr">
              <a:lnSpc>
                <a:spcPts val="4199"/>
              </a:lnSpc>
            </a:pPr>
            <a:r>
              <a:rPr lang="en-US" sz="4400" b="1">
                <a:solidFill>
                  <a:schemeClr val="bg1"/>
                </a:solidFill>
                <a:effectLst>
                  <a:outerShdw blurRad="38100" dist="38100" dir="2700000" algn="tl">
                    <a:srgbClr val="000000">
                      <a:alpha val="43137"/>
                    </a:srgbClr>
                  </a:outerShdw>
                </a:effectLst>
              </a:rPr>
              <a:t>Institutions      Decision-Makers      	Identifiers</a:t>
            </a:r>
          </a:p>
          <a:p>
            <a:pPr algn="ctr">
              <a:lnSpc>
                <a:spcPts val="4199"/>
              </a:lnSpc>
            </a:pPr>
            <a:endParaRPr lang="en-US" sz="5334">
              <a:solidFill>
                <a:srgbClr val="16214B"/>
              </a:solidFill>
            </a:endParaRPr>
          </a:p>
          <a:p>
            <a:pPr algn="ctr">
              <a:lnSpc>
                <a:spcPts val="5600"/>
              </a:lnSpc>
            </a:pPr>
            <a:endParaRPr lang="en-US" sz="5334">
              <a:solidFill>
                <a:srgbClr val="16214B"/>
              </a:solidFill>
            </a:endParaRPr>
          </a:p>
          <a:p>
            <a:pPr algn="ctr">
              <a:lnSpc>
                <a:spcPts val="5600"/>
              </a:lnSpc>
            </a:pPr>
            <a:endParaRPr lang="en-US" sz="5334">
              <a:solidFill>
                <a:srgbClr val="16214B"/>
              </a:solidFill>
            </a:endParaRPr>
          </a:p>
        </p:txBody>
      </p:sp>
    </p:spTree>
    <p:extLst>
      <p:ext uri="{BB962C8B-B14F-4D97-AF65-F5344CB8AC3E}">
        <p14:creationId xmlns:p14="http://schemas.microsoft.com/office/powerpoint/2010/main" val="2956338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0386" r="38221"/>
          <a:stretch>
            <a:fillRect/>
          </a:stretch>
        </p:blipFill>
        <p:spPr>
          <a:xfrm>
            <a:off x="0" y="0"/>
            <a:ext cx="3228290" cy="6858000"/>
          </a:xfrm>
          <a:prstGeom prst="rect">
            <a:avLst/>
          </a:prstGeom>
        </p:spPr>
      </p:pic>
      <p:sp>
        <p:nvSpPr>
          <p:cNvPr id="3" name="TextBox 3"/>
          <p:cNvSpPr txBox="1"/>
          <p:nvPr/>
        </p:nvSpPr>
        <p:spPr>
          <a:xfrm>
            <a:off x="3513301" y="2860301"/>
            <a:ext cx="3976318" cy="3186385"/>
          </a:xfrm>
          <a:prstGeom prst="rect">
            <a:avLst/>
          </a:prstGeom>
        </p:spPr>
        <p:txBody>
          <a:bodyPr lIns="0" tIns="0" rIns="0" bIns="0" rtlCol="0" anchor="t">
            <a:spAutoFit/>
          </a:bodyPr>
          <a:lstStyle/>
          <a:p>
            <a:pPr>
              <a:lnSpc>
                <a:spcPts val="3600"/>
              </a:lnSpc>
            </a:pPr>
            <a:r>
              <a:rPr lang="en-US" sz="2400" b="1">
                <a:solidFill>
                  <a:srgbClr val="16214B"/>
                </a:solidFill>
                <a:effectLst>
                  <a:outerShdw blurRad="38100" dist="38100" dir="2700000" algn="tl">
                    <a:srgbClr val="000000">
                      <a:alpha val="43137"/>
                    </a:srgbClr>
                  </a:outerShdw>
                </a:effectLst>
                <a:latin typeface="Montserrat Bold"/>
              </a:rPr>
              <a:t>On Healthcare:</a:t>
            </a:r>
          </a:p>
          <a:p>
            <a:pPr>
              <a:lnSpc>
                <a:spcPts val="3600"/>
              </a:lnSpc>
            </a:pPr>
            <a:r>
              <a:rPr lang="en-US" sz="2400" b="1">
                <a:solidFill>
                  <a:srgbClr val="16214B"/>
                </a:solidFill>
                <a:latin typeface="Montserrat"/>
              </a:rPr>
              <a:t>Interview someone who is different from you in at least 4 different aspects of social location about that person's experience</a:t>
            </a:r>
          </a:p>
          <a:p>
            <a:pPr>
              <a:lnSpc>
                <a:spcPts val="3600"/>
              </a:lnSpc>
            </a:pPr>
            <a:r>
              <a:rPr lang="en-US" sz="2400" b="1">
                <a:solidFill>
                  <a:srgbClr val="16214B"/>
                </a:solidFill>
                <a:latin typeface="Montserrat"/>
              </a:rPr>
              <a:t>with healthcare.</a:t>
            </a:r>
          </a:p>
        </p:txBody>
      </p:sp>
      <p:sp>
        <p:nvSpPr>
          <p:cNvPr id="4" name="TextBox 4"/>
          <p:cNvSpPr txBox="1"/>
          <p:nvPr/>
        </p:nvSpPr>
        <p:spPr>
          <a:xfrm>
            <a:off x="7862050" y="2860301"/>
            <a:ext cx="3960150" cy="2724720"/>
          </a:xfrm>
          <a:prstGeom prst="rect">
            <a:avLst/>
          </a:prstGeom>
        </p:spPr>
        <p:txBody>
          <a:bodyPr lIns="0" tIns="0" rIns="0" bIns="0" rtlCol="0" anchor="t">
            <a:spAutoFit/>
          </a:bodyPr>
          <a:lstStyle/>
          <a:p>
            <a:pPr>
              <a:lnSpc>
                <a:spcPts val="3600"/>
              </a:lnSpc>
            </a:pPr>
            <a:r>
              <a:rPr lang="en-US" sz="2400" b="1">
                <a:solidFill>
                  <a:srgbClr val="16214B"/>
                </a:solidFill>
                <a:effectLst>
                  <a:outerShdw blurRad="38100" dist="38100" dir="2700000" algn="tl">
                    <a:srgbClr val="000000">
                      <a:alpha val="43137"/>
                    </a:srgbClr>
                  </a:outerShdw>
                </a:effectLst>
                <a:latin typeface="Montserrat Bold"/>
              </a:rPr>
              <a:t>On Social/Political Issues:</a:t>
            </a:r>
          </a:p>
          <a:p>
            <a:pPr>
              <a:lnSpc>
                <a:spcPts val="3600"/>
              </a:lnSpc>
            </a:pPr>
            <a:r>
              <a:rPr lang="en-US" sz="2400" b="1">
                <a:solidFill>
                  <a:srgbClr val="16214B"/>
                </a:solidFill>
                <a:latin typeface="Montserrat"/>
              </a:rPr>
              <a:t>Have a conversation on a topic you both care about, but have different views &amp; come at it from</a:t>
            </a:r>
          </a:p>
          <a:p>
            <a:pPr>
              <a:lnSpc>
                <a:spcPts val="3600"/>
              </a:lnSpc>
            </a:pPr>
            <a:r>
              <a:rPr lang="en-US" sz="2400" b="1">
                <a:solidFill>
                  <a:srgbClr val="16214B"/>
                </a:solidFill>
                <a:latin typeface="Montserrat"/>
              </a:rPr>
              <a:t>different social locations.</a:t>
            </a:r>
          </a:p>
        </p:txBody>
      </p:sp>
      <p:sp>
        <p:nvSpPr>
          <p:cNvPr id="5" name="TextBox 5"/>
          <p:cNvSpPr txBox="1"/>
          <p:nvPr/>
        </p:nvSpPr>
        <p:spPr>
          <a:xfrm>
            <a:off x="3228291" y="0"/>
            <a:ext cx="8862109" cy="1441805"/>
          </a:xfrm>
          <a:prstGeom prst="rect">
            <a:avLst/>
          </a:prstGeom>
        </p:spPr>
        <p:txBody>
          <a:bodyPr wrap="square" lIns="0" tIns="0" rIns="0" bIns="0" rtlCol="0" anchor="t">
            <a:spAutoFit/>
          </a:bodyPr>
          <a:lstStyle/>
          <a:p>
            <a:pPr>
              <a:lnSpc>
                <a:spcPts val="5760"/>
              </a:lnSpc>
            </a:pPr>
            <a:r>
              <a:rPr lang="en-US" sz="4800" b="1">
                <a:solidFill>
                  <a:srgbClr val="0C45A6"/>
                </a:solidFill>
                <a:effectLst>
                  <a:outerShdw blurRad="38100" dist="38100" dir="2700000" algn="tl">
                    <a:srgbClr val="000000">
                      <a:alpha val="43137"/>
                    </a:srgbClr>
                  </a:outerShdw>
                </a:effectLst>
                <a:latin typeface="Montserrat Semi-Bold"/>
              </a:rPr>
              <a:t>Part 4: CONVERSATIONS ACROSS DIFFERENCE</a:t>
            </a:r>
          </a:p>
        </p:txBody>
      </p:sp>
      <p:sp>
        <p:nvSpPr>
          <p:cNvPr id="6" name="TextBox 6"/>
          <p:cNvSpPr txBox="1"/>
          <p:nvPr/>
        </p:nvSpPr>
        <p:spPr>
          <a:xfrm>
            <a:off x="6222163" y="6127750"/>
            <a:ext cx="5600037" cy="374013"/>
          </a:xfrm>
          <a:prstGeom prst="rect">
            <a:avLst/>
          </a:prstGeom>
        </p:spPr>
        <p:txBody>
          <a:bodyPr lIns="0" tIns="0" rIns="0" bIns="0" rtlCol="0" anchor="t">
            <a:spAutoFit/>
          </a:bodyPr>
          <a:lstStyle/>
          <a:p>
            <a:pPr algn="ctr">
              <a:lnSpc>
                <a:spcPts val="3173"/>
              </a:lnSpc>
            </a:pPr>
            <a:r>
              <a:rPr lang="en-US" sz="2267" b="1">
                <a:solidFill>
                  <a:srgbClr val="000000"/>
                </a:solidFill>
                <a:latin typeface="Montserrat"/>
              </a:rPr>
              <a:t>Click here for the </a:t>
            </a:r>
            <a:r>
              <a:rPr lang="en-US" sz="2267" b="1" u="sng">
                <a:solidFill>
                  <a:srgbClr val="000000"/>
                </a:solidFill>
                <a:latin typeface="Montserrat"/>
              </a:rPr>
              <a:t>Robb </a:t>
            </a:r>
            <a:r>
              <a:rPr lang="en-US" sz="2267" b="1" u="sng" err="1">
                <a:solidFill>
                  <a:srgbClr val="000000"/>
                </a:solidFill>
                <a:latin typeface="Montserrat"/>
              </a:rPr>
              <a:t>Willer</a:t>
            </a:r>
            <a:r>
              <a:rPr lang="en-US" sz="2267" b="1" u="sng">
                <a:solidFill>
                  <a:srgbClr val="000000"/>
                </a:solidFill>
                <a:latin typeface="Montserrat"/>
              </a:rPr>
              <a:t> TED talk</a:t>
            </a:r>
            <a:r>
              <a:rPr lang="en-US" sz="2267" b="1">
                <a:solidFill>
                  <a:srgbClr val="000000"/>
                </a:solidFill>
                <a:latin typeface="Montserrat"/>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29DE7B6-DC7C-4BA1-B406-EDDA0C0A31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116E8D-93A2-4DB1-B154-786CF7E09520}"/>
              </a:ext>
            </a:extLst>
          </p:cNvPr>
          <p:cNvSpPr>
            <a:spLocks noGrp="1"/>
          </p:cNvSpPr>
          <p:nvPr>
            <p:ph type="title"/>
          </p:nvPr>
        </p:nvSpPr>
        <p:spPr>
          <a:xfrm>
            <a:off x="5189620" y="1306071"/>
            <a:ext cx="5478379" cy="2663407"/>
          </a:xfrm>
        </p:spPr>
        <p:txBody>
          <a:bodyPr vert="horz" lIns="91440" tIns="45720" rIns="91440" bIns="45720" rtlCol="0" anchor="b">
            <a:noAutofit/>
          </a:bodyPr>
          <a:lstStyle/>
          <a:p>
            <a:r>
              <a:rPr lang="en-US" sz="3400" b="1" kern="1200">
                <a:solidFill>
                  <a:srgbClr val="FFFFFF"/>
                </a:solidFill>
                <a:latin typeface="+mj-lt"/>
                <a:ea typeface="+mj-ea"/>
                <a:cs typeface="+mj-cs"/>
              </a:rPr>
              <a:t>What do you to build relationships with your students? </a:t>
            </a:r>
            <a:br>
              <a:rPr lang="en-US" sz="3400" b="1" kern="1200">
                <a:solidFill>
                  <a:srgbClr val="FFFFFF"/>
                </a:solidFill>
                <a:latin typeface="+mj-lt"/>
                <a:ea typeface="+mj-ea"/>
                <a:cs typeface="+mj-cs"/>
              </a:rPr>
            </a:br>
            <a:r>
              <a:rPr lang="en-US" sz="3400" b="1" kern="1200">
                <a:solidFill>
                  <a:srgbClr val="FFFFFF"/>
                </a:solidFill>
                <a:latin typeface="+mj-lt"/>
                <a:ea typeface="+mj-ea"/>
                <a:cs typeface="+mj-cs"/>
              </a:rPr>
              <a:t/>
            </a:r>
            <a:br>
              <a:rPr lang="en-US" sz="3400" b="1" kern="1200">
                <a:solidFill>
                  <a:srgbClr val="FFFFFF"/>
                </a:solidFill>
                <a:latin typeface="+mj-lt"/>
                <a:ea typeface="+mj-ea"/>
                <a:cs typeface="+mj-cs"/>
              </a:rPr>
            </a:br>
            <a:r>
              <a:rPr lang="en-US" sz="3400" b="1" kern="1200">
                <a:solidFill>
                  <a:srgbClr val="FFFFFF"/>
                </a:solidFill>
                <a:latin typeface="+mj-lt"/>
                <a:ea typeface="+mj-ea"/>
                <a:cs typeface="+mj-cs"/>
              </a:rPr>
              <a:t>What are your biggest struggles?</a:t>
            </a:r>
          </a:p>
        </p:txBody>
      </p:sp>
      <p:sp>
        <p:nvSpPr>
          <p:cNvPr id="3" name="Text Placeholder 2">
            <a:extLst>
              <a:ext uri="{FF2B5EF4-FFF2-40B4-BE49-F238E27FC236}">
                <a16:creationId xmlns:a16="http://schemas.microsoft.com/office/drawing/2014/main" id="{D59EA236-397E-4DEC-948F-6402A798A6EF}"/>
              </a:ext>
            </a:extLst>
          </p:cNvPr>
          <p:cNvSpPr>
            <a:spLocks noGrp="1"/>
          </p:cNvSpPr>
          <p:nvPr>
            <p:ph type="body" idx="1"/>
          </p:nvPr>
        </p:nvSpPr>
        <p:spPr>
          <a:xfrm>
            <a:off x="5189620" y="4534093"/>
            <a:ext cx="5478380" cy="1432794"/>
          </a:xfrm>
        </p:spPr>
        <p:txBody>
          <a:bodyPr vert="horz" lIns="91440" tIns="45720" rIns="91440" bIns="45720" rtlCol="0">
            <a:normAutofit/>
          </a:bodyPr>
          <a:lstStyle/>
          <a:p>
            <a:r>
              <a:rPr lang="en-US" kern="1200">
                <a:solidFill>
                  <a:srgbClr val="FFFFFF"/>
                </a:solidFill>
                <a:latin typeface="+mn-lt"/>
                <a:ea typeface="+mn-ea"/>
                <a:cs typeface="+mn-cs"/>
              </a:rPr>
              <a:t>Chat Question</a:t>
            </a:r>
          </a:p>
        </p:txBody>
      </p:sp>
      <p:pic>
        <p:nvPicPr>
          <p:cNvPr id="7" name="Graphic 6" descr="Chat">
            <a:extLst>
              <a:ext uri="{FF2B5EF4-FFF2-40B4-BE49-F238E27FC236}">
                <a16:creationId xmlns:a16="http://schemas.microsoft.com/office/drawing/2014/main" id="{16D44514-BFC4-4AD4-828A-BEA1D5C8C7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481723" y="2593485"/>
            <a:ext cx="1648572" cy="1648572"/>
          </a:xfrm>
          <a:prstGeom prst="rect">
            <a:avLst/>
          </a:prstGeom>
        </p:spPr>
      </p:pic>
    </p:spTree>
    <p:extLst>
      <p:ext uri="{BB962C8B-B14F-4D97-AF65-F5344CB8AC3E}">
        <p14:creationId xmlns:p14="http://schemas.microsoft.com/office/powerpoint/2010/main" val="2800287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5AE3D0-E15C-4D4C-9CC8-9D817A652968}"/>
              </a:ext>
            </a:extLst>
          </p:cNvPr>
          <p:cNvSpPr>
            <a:spLocks noGrp="1"/>
          </p:cNvSpPr>
          <p:nvPr>
            <p:ph type="title"/>
          </p:nvPr>
        </p:nvSpPr>
        <p:spPr>
          <a:xfrm>
            <a:off x="970908" y="1220919"/>
            <a:ext cx="5425781" cy="2387600"/>
          </a:xfrm>
        </p:spPr>
        <p:txBody>
          <a:bodyPr vert="horz" lIns="91440" tIns="45720" rIns="91440" bIns="45720" rtlCol="0" anchor="b">
            <a:normAutofit/>
          </a:bodyPr>
          <a:lstStyle/>
          <a:p>
            <a:r>
              <a:rPr lang="en-US" sz="5100" b="1" kern="1200">
                <a:solidFill>
                  <a:schemeClr val="tx1"/>
                </a:solidFill>
                <a:latin typeface="+mj-lt"/>
                <a:ea typeface="+mj-ea"/>
                <a:cs typeface="+mj-cs"/>
              </a:rPr>
              <a:t>Student-Student </a:t>
            </a:r>
            <a:br>
              <a:rPr lang="en-US" sz="5100" b="1" kern="1200">
                <a:solidFill>
                  <a:schemeClr val="tx1"/>
                </a:solidFill>
                <a:latin typeface="+mj-lt"/>
                <a:ea typeface="+mj-ea"/>
                <a:cs typeface="+mj-cs"/>
              </a:rPr>
            </a:br>
            <a:r>
              <a:rPr lang="en-US" sz="5100" b="1" kern="1200">
                <a:solidFill>
                  <a:schemeClr val="tx1"/>
                </a:solidFill>
                <a:latin typeface="+mj-lt"/>
                <a:ea typeface="+mj-ea"/>
                <a:cs typeface="+mj-cs"/>
              </a:rPr>
              <a:t>Relationships &amp; Interactions</a:t>
            </a:r>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1C75DFF-148A-4C29-9B14-B482C425CE05}"/>
              </a:ext>
            </a:extLst>
          </p:cNvPr>
          <p:cNvSpPr>
            <a:spLocks noGrp="1"/>
          </p:cNvSpPr>
          <p:nvPr>
            <p:ph type="body" idx="1"/>
          </p:nvPr>
        </p:nvSpPr>
        <p:spPr>
          <a:xfrm>
            <a:off x="970908" y="4111560"/>
            <a:ext cx="9792297" cy="1655762"/>
          </a:xfrm>
        </p:spPr>
        <p:txBody>
          <a:bodyPr vert="horz" lIns="91440" tIns="45720" rIns="91440" bIns="45720" rtlCol="0">
            <a:normAutofit/>
          </a:bodyPr>
          <a:lstStyle/>
          <a:p>
            <a:r>
              <a:rPr lang="en-US" kern="1200">
                <a:solidFill>
                  <a:schemeClr val="tx1"/>
                </a:solidFill>
                <a:latin typeface="+mn-lt"/>
                <a:ea typeface="+mn-ea"/>
                <a:cs typeface="+mn-cs"/>
              </a:rPr>
              <a:t>Betsy Jones Hemenway, History, Women's Studies &amp; Gender Studies</a:t>
            </a:r>
          </a:p>
          <a:p>
            <a:r>
              <a:rPr lang="en-US" kern="1200">
                <a:solidFill>
                  <a:schemeClr val="tx1"/>
                </a:solidFill>
                <a:latin typeface="+mn-lt"/>
                <a:ea typeface="+mn-ea"/>
                <a:cs typeface="+mn-cs"/>
              </a:rPr>
              <a:t>Sasha Adkins, Institute of Environmental Sustainability</a:t>
            </a:r>
          </a:p>
          <a:p>
            <a:endParaRPr lang="en-US" kern="1200">
              <a:solidFill>
                <a:schemeClr val="tx1"/>
              </a:solidFill>
              <a:latin typeface="+mn-lt"/>
              <a:ea typeface="+mn-ea"/>
              <a:cs typeface="+mn-cs"/>
            </a:endParaRPr>
          </a:p>
        </p:txBody>
      </p:sp>
    </p:spTree>
    <p:extLst>
      <p:ext uri="{BB962C8B-B14F-4D97-AF65-F5344CB8AC3E}">
        <p14:creationId xmlns:p14="http://schemas.microsoft.com/office/powerpoint/2010/main" val="3507733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54646-4FD7-462A-83BA-25A3A7674E4B}"/>
              </a:ext>
            </a:extLst>
          </p:cNvPr>
          <p:cNvSpPr>
            <a:spLocks noGrp="1"/>
          </p:cNvSpPr>
          <p:nvPr>
            <p:ph type="title"/>
          </p:nvPr>
        </p:nvSpPr>
        <p:spPr>
          <a:xfrm>
            <a:off x="1653363" y="365760"/>
            <a:ext cx="9367203" cy="1188720"/>
          </a:xfrm>
        </p:spPr>
        <p:txBody>
          <a:bodyPr>
            <a:normAutofit/>
          </a:bodyPr>
          <a:lstStyle/>
          <a:p>
            <a:r>
              <a:rPr lang="en-US">
                <a:cs typeface="Calibri Light"/>
              </a:rPr>
              <a:t>Session Agenda</a:t>
            </a:r>
            <a:endParaRPr lang="en-US"/>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85750" indent="-285750" algn="ctr">
              <a:buFont typeface="Arial"/>
              <a:buChar char="•"/>
            </a:pPr>
            <a:endParaRPr lang="en-US">
              <a:cs typeface="Calibri" panose="020F0502020204030204"/>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8D4D84CD-0B97-4952-9C4F-B5CDCD193023}"/>
              </a:ext>
            </a:extLst>
          </p:cNvPr>
          <p:cNvSpPr>
            <a:spLocks noGrp="1"/>
          </p:cNvSpPr>
          <p:nvPr>
            <p:ph idx="1"/>
          </p:nvPr>
        </p:nvSpPr>
        <p:spPr/>
        <p:txBody>
          <a:bodyPr vert="horz" lIns="91440" tIns="45720" rIns="91440" bIns="45720" rtlCol="0" anchor="ctr">
            <a:normAutofit fontScale="77500" lnSpcReduction="20000"/>
          </a:bodyPr>
          <a:lstStyle/>
          <a:p>
            <a:endParaRPr lang="en-US">
              <a:cs typeface="Calibri"/>
            </a:endParaRPr>
          </a:p>
          <a:p>
            <a:endParaRPr lang="en-US">
              <a:cs typeface="Calibri"/>
            </a:endParaRPr>
          </a:p>
          <a:p>
            <a:endParaRPr lang="en-US">
              <a:cs typeface="Calibri"/>
            </a:endParaRPr>
          </a:p>
          <a:p>
            <a:r>
              <a:rPr lang="en-US">
                <a:cs typeface="Calibri"/>
              </a:rPr>
              <a:t>Laying the groundwork for our discussion</a:t>
            </a:r>
          </a:p>
          <a:p>
            <a:pPr marL="0" indent="0">
              <a:buNone/>
            </a:pPr>
            <a:endParaRPr lang="en-US">
              <a:cs typeface="Calibri"/>
            </a:endParaRPr>
          </a:p>
          <a:p>
            <a:r>
              <a:rPr lang="en-US">
                <a:cs typeface="Calibri"/>
              </a:rPr>
              <a:t>Discussing how to infuse anti-racist pedagogy into these relationships</a:t>
            </a:r>
          </a:p>
          <a:p>
            <a:pPr lvl="1"/>
            <a:r>
              <a:rPr lang="en-US">
                <a:cs typeface="Calibri"/>
              </a:rPr>
              <a:t>Student-faculty</a:t>
            </a:r>
          </a:p>
          <a:p>
            <a:pPr lvl="1"/>
            <a:r>
              <a:rPr lang="en-US">
                <a:cs typeface="Calibri"/>
              </a:rPr>
              <a:t>Student-student</a:t>
            </a:r>
          </a:p>
          <a:p>
            <a:pPr lvl="1"/>
            <a:r>
              <a:rPr lang="en-US">
                <a:cs typeface="Calibri"/>
              </a:rPr>
              <a:t>Student-content</a:t>
            </a:r>
          </a:p>
          <a:p>
            <a:pPr marL="457200" lvl="1" indent="0">
              <a:buNone/>
            </a:pPr>
            <a:endParaRPr lang="en-US">
              <a:cs typeface="Calibri"/>
            </a:endParaRPr>
          </a:p>
          <a:p>
            <a:r>
              <a:rPr lang="en-US">
                <a:cs typeface="Calibri"/>
              </a:rPr>
              <a:t>Using the chat feature to engage in dialog </a:t>
            </a:r>
          </a:p>
          <a:p>
            <a:pPr marL="0" indent="0">
              <a:buNone/>
            </a:pPr>
            <a:endParaRPr lang="en-US">
              <a:cs typeface="Calibri"/>
            </a:endParaRPr>
          </a:p>
          <a:p>
            <a:r>
              <a:rPr lang="en-US">
                <a:cs typeface="Calibri"/>
              </a:rPr>
              <a:t>The session is being recorded and all of the materials will be shared on FCIP's website</a:t>
            </a:r>
          </a:p>
          <a:p>
            <a:pPr lvl="1"/>
            <a:endParaRPr lang="en-US">
              <a:cs typeface="Calibri"/>
            </a:endParaRPr>
          </a:p>
          <a:p>
            <a:endParaRPr lang="en-US">
              <a:cs typeface="Calibri"/>
            </a:endParaRPr>
          </a:p>
          <a:p>
            <a:pPr lvl="1"/>
            <a:endParaRPr lang="en-US">
              <a:cs typeface="Calibri"/>
            </a:endParaRPr>
          </a:p>
          <a:p>
            <a:pPr lvl="1"/>
            <a:endParaRPr lang="en-US">
              <a:cs typeface="Calibri"/>
            </a:endParaRPr>
          </a:p>
          <a:p>
            <a:pPr lvl="1"/>
            <a:endParaRPr lang="en-US">
              <a:cs typeface="Calibri"/>
            </a:endParaRPr>
          </a:p>
          <a:p>
            <a:pPr lvl="1"/>
            <a:endParaRPr lang="en-US">
              <a:cs typeface="Calibri"/>
            </a:endParaRPr>
          </a:p>
        </p:txBody>
      </p:sp>
    </p:spTree>
    <p:extLst>
      <p:ext uri="{BB962C8B-B14F-4D97-AF65-F5344CB8AC3E}">
        <p14:creationId xmlns:p14="http://schemas.microsoft.com/office/powerpoint/2010/main" val="3601205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A4FE7E-D2FA-4F88-9C04-D03B5ED379DF}"/>
              </a:ext>
            </a:extLst>
          </p:cNvPr>
          <p:cNvSpPr>
            <a:spLocks noGrp="1"/>
          </p:cNvSpPr>
          <p:nvPr>
            <p:ph type="title"/>
          </p:nvPr>
        </p:nvSpPr>
        <p:spPr>
          <a:xfrm>
            <a:off x="640079" y="2053641"/>
            <a:ext cx="3669161" cy="2760098"/>
          </a:xfrm>
        </p:spPr>
        <p:txBody>
          <a:bodyPr>
            <a:normAutofit/>
          </a:bodyPr>
          <a:lstStyle/>
          <a:p>
            <a:r>
              <a:rPr lang="en-US">
                <a:solidFill>
                  <a:srgbClr val="FFFFFF"/>
                </a:solidFill>
                <a:cs typeface="Calibri Light"/>
              </a:rPr>
              <a:t>Starting points</a:t>
            </a:r>
            <a:endParaRPr lang="en-US">
              <a:solidFill>
                <a:srgbClr val="FFFFFF"/>
              </a:solidFill>
            </a:endParaRPr>
          </a:p>
        </p:txBody>
      </p:sp>
      <p:sp>
        <p:nvSpPr>
          <p:cNvPr id="3" name="Content Placeholder 2">
            <a:extLst>
              <a:ext uri="{FF2B5EF4-FFF2-40B4-BE49-F238E27FC236}">
                <a16:creationId xmlns:a16="http://schemas.microsoft.com/office/drawing/2014/main" id="{E3265F8B-709D-4B64-BC6D-F103B79D0442}"/>
              </a:ext>
            </a:extLst>
          </p:cNvPr>
          <p:cNvSpPr>
            <a:spLocks noGrp="1"/>
          </p:cNvSpPr>
          <p:nvPr>
            <p:ph idx="1"/>
          </p:nvPr>
        </p:nvSpPr>
        <p:spPr>
          <a:xfrm>
            <a:off x="6090574" y="801866"/>
            <a:ext cx="5306084" cy="5230634"/>
          </a:xfrm>
        </p:spPr>
        <p:txBody>
          <a:bodyPr vert="horz" lIns="91440" tIns="45720" rIns="91440" bIns="45720" rtlCol="0" anchor="ctr">
            <a:normAutofit/>
          </a:bodyPr>
          <a:lstStyle/>
          <a:p>
            <a:pPr>
              <a:buNone/>
            </a:pPr>
            <a:r>
              <a:rPr lang="en-US" sz="2400">
                <a:solidFill>
                  <a:srgbClr val="000000"/>
                </a:solidFill>
                <a:ea typeface="+mn-lt"/>
                <a:cs typeface="+mn-lt"/>
              </a:rPr>
              <a:t>“…our work is not merely to share information but to share in the intellectual and spiritual growth of our students. To teach in a manner that respects and cares for the souls of our students is essential if we are to provide the necessary conditions where learning can most deeply and intimately begin.”</a:t>
            </a:r>
            <a:endParaRPr lang="en-US" sz="2400">
              <a:solidFill>
                <a:srgbClr val="000000"/>
              </a:solidFill>
            </a:endParaRPr>
          </a:p>
          <a:p>
            <a:pPr>
              <a:buNone/>
            </a:pPr>
            <a:endParaRPr lang="en-US" sz="2400">
              <a:solidFill>
                <a:srgbClr val="000000"/>
              </a:solidFill>
              <a:cs typeface="Calibri"/>
            </a:endParaRPr>
          </a:p>
          <a:p>
            <a:pPr>
              <a:buNone/>
            </a:pPr>
            <a:r>
              <a:rPr lang="en-US" sz="2400">
                <a:solidFill>
                  <a:srgbClr val="000000"/>
                </a:solidFill>
                <a:ea typeface="+mn-lt"/>
                <a:cs typeface="+mn-lt"/>
              </a:rPr>
              <a:t>bell hooks, </a:t>
            </a:r>
            <a:r>
              <a:rPr lang="en-US" sz="2400" i="1">
                <a:solidFill>
                  <a:srgbClr val="000000"/>
                </a:solidFill>
                <a:ea typeface="+mn-lt"/>
                <a:cs typeface="+mn-lt"/>
              </a:rPr>
              <a:t>Teaching to Transgress: Education as the Practice of Freedom. </a:t>
            </a:r>
            <a:r>
              <a:rPr lang="en-US" sz="2400">
                <a:solidFill>
                  <a:srgbClr val="000000"/>
                </a:solidFill>
                <a:ea typeface="+mn-lt"/>
                <a:cs typeface="+mn-lt"/>
              </a:rPr>
              <a:t>Routledge, 1994, 13.</a:t>
            </a:r>
            <a:endParaRPr lang="en-US" sz="2400">
              <a:solidFill>
                <a:srgbClr val="000000"/>
              </a:solidFill>
            </a:endParaRPr>
          </a:p>
          <a:p>
            <a:pPr marL="0" indent="0">
              <a:buNone/>
            </a:pPr>
            <a:endParaRPr lang="en-US" sz="2400">
              <a:solidFill>
                <a:srgbClr val="000000"/>
              </a:solidFill>
              <a:cs typeface="Calibri" panose="020F0502020204030204"/>
            </a:endParaRPr>
          </a:p>
        </p:txBody>
      </p:sp>
    </p:spTree>
    <p:extLst>
      <p:ext uri="{BB962C8B-B14F-4D97-AF65-F5344CB8AC3E}">
        <p14:creationId xmlns:p14="http://schemas.microsoft.com/office/powerpoint/2010/main" val="10889232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FB211C4-9504-4E87-AE00-DC501D954583}"/>
              </a:ext>
            </a:extLst>
          </p:cNvPr>
          <p:cNvSpPr>
            <a:spLocks noGrp="1"/>
          </p:cNvSpPr>
          <p:nvPr>
            <p:ph type="title"/>
          </p:nvPr>
        </p:nvSpPr>
        <p:spPr>
          <a:xfrm>
            <a:off x="640079" y="2053641"/>
            <a:ext cx="3669161" cy="2760098"/>
          </a:xfrm>
        </p:spPr>
        <p:txBody>
          <a:bodyPr>
            <a:normAutofit/>
          </a:bodyPr>
          <a:lstStyle/>
          <a:p>
            <a:r>
              <a:rPr lang="en-US" sz="3700">
                <a:solidFill>
                  <a:srgbClr val="FFFFFF"/>
                </a:solidFill>
                <a:cs typeface="Calibri Light"/>
              </a:rPr>
              <a:t>How do we create conditions where learning can begin?</a:t>
            </a:r>
            <a:endParaRPr lang="en-US" sz="3700">
              <a:solidFill>
                <a:srgbClr val="FFFFFF"/>
              </a:solidFill>
            </a:endParaRPr>
          </a:p>
        </p:txBody>
      </p:sp>
      <p:sp>
        <p:nvSpPr>
          <p:cNvPr id="3" name="Content Placeholder 2">
            <a:extLst>
              <a:ext uri="{FF2B5EF4-FFF2-40B4-BE49-F238E27FC236}">
                <a16:creationId xmlns:a16="http://schemas.microsoft.com/office/drawing/2014/main" id="{FE40A3C4-4825-4671-93C1-EBAF3561E12E}"/>
              </a:ext>
            </a:extLst>
          </p:cNvPr>
          <p:cNvSpPr>
            <a:spLocks noGrp="1"/>
          </p:cNvSpPr>
          <p:nvPr>
            <p:ph idx="1"/>
          </p:nvPr>
        </p:nvSpPr>
        <p:spPr>
          <a:xfrm>
            <a:off x="6090574" y="801866"/>
            <a:ext cx="5306084" cy="5230634"/>
          </a:xfrm>
        </p:spPr>
        <p:txBody>
          <a:bodyPr vert="horz" lIns="91440" tIns="45720" rIns="91440" bIns="45720" rtlCol="0" anchor="ctr">
            <a:normAutofit/>
          </a:bodyPr>
          <a:lstStyle/>
          <a:p>
            <a:pPr marL="0" indent="0">
              <a:buNone/>
            </a:pPr>
            <a:r>
              <a:rPr lang="en-US" sz="2000" b="1">
                <a:solidFill>
                  <a:srgbClr val="000000"/>
                </a:solidFill>
                <a:cs typeface="Calibri" panose="020F0502020204030204"/>
              </a:rPr>
              <a:t>Some possible Day 1 activities:</a:t>
            </a:r>
          </a:p>
          <a:p>
            <a:r>
              <a:rPr lang="en-US" sz="2000">
                <a:solidFill>
                  <a:srgbClr val="000000"/>
                </a:solidFill>
                <a:cs typeface="Calibri" panose="020F0502020204030204"/>
              </a:rPr>
              <a:t>Students pair up and do 2-minute interviews of one another with set questions. Then they introduce one another to the rest of the class.</a:t>
            </a:r>
          </a:p>
          <a:p>
            <a:r>
              <a:rPr lang="en-US" sz="2000">
                <a:solidFill>
                  <a:srgbClr val="000000"/>
                </a:solidFill>
                <a:cs typeface="Calibri" panose="020F0502020204030204"/>
              </a:rPr>
              <a:t>In WSGS, I begin with asking about hopes and dreams for our time together. What do students want that experience to be like? Then we collectively come up with specific guidelines (laptop use, raising hands, taking breaks, etc.). Then I type them up the list and distribute at the next class. We all sign each copy, so each person has the document.</a:t>
            </a:r>
          </a:p>
          <a:p>
            <a:r>
              <a:rPr lang="en-US" sz="2000">
                <a:solidFill>
                  <a:srgbClr val="000000"/>
                </a:solidFill>
                <a:cs typeface="Calibri" panose="020F0502020204030204"/>
              </a:rPr>
              <a:t>I have a simple "syllabus agreement" where students can confidentially share their preferred name and pronouns, as well as any ongoing issues they might be facing that could affect their work in the class.</a:t>
            </a:r>
          </a:p>
        </p:txBody>
      </p:sp>
    </p:spTree>
    <p:extLst>
      <p:ext uri="{BB962C8B-B14F-4D97-AF65-F5344CB8AC3E}">
        <p14:creationId xmlns:p14="http://schemas.microsoft.com/office/powerpoint/2010/main" val="96657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6A4DAC4-983A-4C76-B07F-05761BD54E9B}"/>
              </a:ext>
            </a:extLst>
          </p:cNvPr>
          <p:cNvSpPr>
            <a:spLocks noGrp="1"/>
          </p:cNvSpPr>
          <p:nvPr>
            <p:ph type="title"/>
          </p:nvPr>
        </p:nvSpPr>
        <p:spPr>
          <a:xfrm>
            <a:off x="640079" y="2053641"/>
            <a:ext cx="3669161" cy="2760098"/>
          </a:xfrm>
        </p:spPr>
        <p:txBody>
          <a:bodyPr>
            <a:normAutofit/>
          </a:bodyPr>
          <a:lstStyle/>
          <a:p>
            <a:r>
              <a:rPr lang="en-US">
                <a:solidFill>
                  <a:srgbClr val="FFFFFF"/>
                </a:solidFill>
                <a:cs typeface="Calibri Light"/>
              </a:rPr>
              <a:t>How do we create the conditions for learning?</a:t>
            </a:r>
            <a:endParaRPr lang="en-US">
              <a:solidFill>
                <a:srgbClr val="FFFFFF"/>
              </a:solidFill>
            </a:endParaRPr>
          </a:p>
        </p:txBody>
      </p:sp>
      <p:sp>
        <p:nvSpPr>
          <p:cNvPr id="3" name="Content Placeholder 2">
            <a:extLst>
              <a:ext uri="{FF2B5EF4-FFF2-40B4-BE49-F238E27FC236}">
                <a16:creationId xmlns:a16="http://schemas.microsoft.com/office/drawing/2014/main" id="{5126F9B6-F006-41AD-A3D7-84DA67A859FB}"/>
              </a:ext>
            </a:extLst>
          </p:cNvPr>
          <p:cNvSpPr>
            <a:spLocks noGrp="1"/>
          </p:cNvSpPr>
          <p:nvPr>
            <p:ph idx="1"/>
          </p:nvPr>
        </p:nvSpPr>
        <p:spPr>
          <a:xfrm>
            <a:off x="6090574" y="801866"/>
            <a:ext cx="5306084" cy="5230634"/>
          </a:xfrm>
        </p:spPr>
        <p:txBody>
          <a:bodyPr vert="horz" lIns="91440" tIns="45720" rIns="91440" bIns="45720" rtlCol="0" anchor="ctr">
            <a:normAutofit/>
          </a:bodyPr>
          <a:lstStyle/>
          <a:p>
            <a:pPr marL="0" indent="0">
              <a:buNone/>
            </a:pPr>
            <a:r>
              <a:rPr lang="en-US" sz="2200" b="1">
                <a:solidFill>
                  <a:srgbClr val="000000"/>
                </a:solidFill>
                <a:cs typeface="Calibri"/>
              </a:rPr>
              <a:t>After Day 1:</a:t>
            </a:r>
          </a:p>
          <a:p>
            <a:r>
              <a:rPr lang="en-US" sz="2200">
                <a:solidFill>
                  <a:srgbClr val="000000"/>
                </a:solidFill>
                <a:cs typeface="Calibri"/>
              </a:rPr>
              <a:t>Keep students talking to/with one another</a:t>
            </a:r>
          </a:p>
          <a:p>
            <a:pPr lvl="1"/>
            <a:r>
              <a:rPr lang="en-US" sz="2200">
                <a:solidFill>
                  <a:srgbClr val="000000"/>
                </a:solidFill>
                <a:cs typeface="Calibri"/>
              </a:rPr>
              <a:t>Small group activities in class (summarize a short reading with a Tweet)</a:t>
            </a:r>
          </a:p>
          <a:p>
            <a:pPr lvl="1"/>
            <a:r>
              <a:rPr lang="en-US" sz="2200">
                <a:solidFill>
                  <a:srgbClr val="000000"/>
                </a:solidFill>
                <a:cs typeface="Calibri"/>
              </a:rPr>
              <a:t>Online discussion forums</a:t>
            </a:r>
          </a:p>
          <a:p>
            <a:pPr lvl="1"/>
            <a:r>
              <a:rPr lang="en-US" sz="2200">
                <a:solidFill>
                  <a:srgbClr val="000000"/>
                </a:solidFill>
                <a:cs typeface="Calibri"/>
              </a:rPr>
              <a:t>Student moderators of class discussions</a:t>
            </a:r>
          </a:p>
          <a:p>
            <a:r>
              <a:rPr lang="en-US" sz="2200">
                <a:solidFill>
                  <a:srgbClr val="000000"/>
                </a:solidFill>
                <a:cs typeface="Calibri"/>
              </a:rPr>
              <a:t>Encourage them to learn one another's names</a:t>
            </a:r>
          </a:p>
          <a:p>
            <a:r>
              <a:rPr lang="en-US" sz="2200">
                <a:solidFill>
                  <a:srgbClr val="000000"/>
                </a:solidFill>
                <a:cs typeface="Calibri"/>
              </a:rPr>
              <a:t>De-center my own presence by not sitting at the front of the room (at the side of the table in a seminar space, or at the back of the room during student presentations)</a:t>
            </a:r>
          </a:p>
        </p:txBody>
      </p:sp>
    </p:spTree>
    <p:extLst>
      <p:ext uri="{BB962C8B-B14F-4D97-AF65-F5344CB8AC3E}">
        <p14:creationId xmlns:p14="http://schemas.microsoft.com/office/powerpoint/2010/main" val="1321639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clock hanging on the wall&#10;&#10;Description automatically generated">
            <a:extLst>
              <a:ext uri="{FF2B5EF4-FFF2-40B4-BE49-F238E27FC236}">
                <a16:creationId xmlns:a16="http://schemas.microsoft.com/office/drawing/2014/main" id="{17A9D4E5-1129-413F-82A7-73841282EF88}"/>
              </a:ext>
            </a:extLst>
          </p:cNvPr>
          <p:cNvPicPr>
            <a:picLocks noChangeAspect="1"/>
          </p:cNvPicPr>
          <p:nvPr/>
        </p:nvPicPr>
        <p:blipFill rotWithShape="1">
          <a:blip r:embed="rId3"/>
          <a:srcRect t="5266" b="15620"/>
          <a:stretch/>
        </p:blipFill>
        <p:spPr>
          <a:xfrm>
            <a:off x="3523488" y="10"/>
            <a:ext cx="8668512" cy="68579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0968CBC-2C3D-4325-964F-98D6251177CF}"/>
              </a:ext>
            </a:extLst>
          </p:cNvPr>
          <p:cNvSpPr txBox="1"/>
          <p:nvPr/>
        </p:nvSpPr>
        <p:spPr>
          <a:xfrm>
            <a:off x="477981" y="3437117"/>
            <a:ext cx="3994606" cy="88938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800" b="1">
                <a:solidFill>
                  <a:schemeClr val="tx2"/>
                </a:solidFill>
                <a:latin typeface="+mj-lt"/>
                <a:ea typeface="+mj-ea"/>
                <a:cs typeface="+mj-cs"/>
              </a:rPr>
              <a:t>Keeping Stack </a:t>
            </a:r>
            <a:r>
              <a:rPr lang="en-US" sz="4800">
                <a:solidFill>
                  <a:schemeClr val="tx2"/>
                </a:solidFill>
                <a:latin typeface="+mj-lt"/>
                <a:ea typeface="+mj-ea"/>
                <a:cs typeface="+mj-cs"/>
              </a:rPr>
              <a:t>​</a:t>
            </a:r>
            <a:endParaRPr lang="en-US" sz="4800">
              <a:solidFill>
                <a:schemeClr val="tx2"/>
              </a:solidFill>
              <a:latin typeface="+mj-lt"/>
              <a:ea typeface="+mj-ea"/>
              <a:cs typeface="Calibri Light"/>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4916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FBE7D-EB23-425E-85A5-657232BA274D}"/>
              </a:ext>
            </a:extLst>
          </p:cNvPr>
          <p:cNvSpPr>
            <a:spLocks noGrp="1"/>
          </p:cNvSpPr>
          <p:nvPr>
            <p:ph type="title"/>
          </p:nvPr>
        </p:nvSpPr>
        <p:spPr>
          <a:xfrm>
            <a:off x="846227" y="458909"/>
            <a:ext cx="10515600" cy="5598811"/>
          </a:xfrm>
        </p:spPr>
        <p:txBody>
          <a:bodyPr vert="horz" lIns="91440" tIns="45720" rIns="91440" bIns="45720" rtlCol="0" anchor="b">
            <a:noAutofit/>
          </a:bodyPr>
          <a:lstStyle/>
          <a:p>
            <a:r>
              <a:rPr lang="en-US" sz="2800">
                <a:ea typeface="+mj-lt"/>
                <a:cs typeface="+mj-lt"/>
              </a:rPr>
              <a:t>Come to class prepared to contribute constructively to activities and discussions. Listening well is just as important as speaking well. You will lose points for monopolizing the discussion, for interrupting, for disrespectful body language, or for using jargon or acronyms without explaining them.</a:t>
            </a:r>
            <a:r>
              <a:rPr lang="en-US" sz="2800" b="1" i="1">
                <a:solidFill>
                  <a:srgbClr val="7030A0"/>
                </a:solidFill>
                <a:ea typeface="+mj-lt"/>
                <a:cs typeface="+mj-lt"/>
              </a:rPr>
              <a:t> You will gain points for asking good questions of me and of your peers, for helping to develop or draw out your classmates’ ideas, as well as for your original insights. </a:t>
            </a:r>
            <a:r>
              <a:rPr lang="en-US" sz="2800">
                <a:ea typeface="+mj-lt"/>
                <a:cs typeface="+mj-lt"/>
              </a:rPr>
              <a:t>We’ll be discussing “hot topics.” A Sufi proverb invites us to consider asking ourselves these questions before speaking:</a:t>
            </a:r>
            <a:r>
              <a:rPr lang="en-US" sz="2800" i="1">
                <a:ea typeface="+mj-lt"/>
                <a:cs typeface="+mj-lt"/>
              </a:rPr>
              <a:t> Is it true? Is it kind? Is it necessary?</a:t>
            </a:r>
            <a:r>
              <a:rPr lang="en-US" sz="2800">
                <a:ea typeface="+mj-lt"/>
                <a:cs typeface="+mj-lt"/>
              </a:rPr>
              <a:t> I don’t want anyone to ever feel put on the spot. If I call on you and you have nothing to say, just say “pass” and we’ll move on. You don’t lose points for that. </a:t>
            </a:r>
            <a:r>
              <a:rPr lang="en-US" sz="2800" b="1" i="1">
                <a:solidFill>
                  <a:srgbClr val="FF0000"/>
                </a:solidFill>
                <a:ea typeface="+mj-lt"/>
                <a:cs typeface="+mj-lt"/>
              </a:rPr>
              <a:t>Introverts are welcome to email me their reflections instead of speaking them aloud in class. That earns equivalent class participation points.</a:t>
            </a:r>
          </a:p>
        </p:txBody>
      </p:sp>
    </p:spTree>
    <p:extLst>
      <p:ext uri="{BB962C8B-B14F-4D97-AF65-F5344CB8AC3E}">
        <p14:creationId xmlns:p14="http://schemas.microsoft.com/office/powerpoint/2010/main" val="16922830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9ED5833-B85B-4103-8A3B-CAB0308E6C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59CB413-FD11-4F99-B26E-2BD9DC4FDF2F}"/>
              </a:ext>
            </a:extLst>
          </p:cNvPr>
          <p:cNvSpPr txBox="1"/>
          <p:nvPr/>
        </p:nvSpPr>
        <p:spPr>
          <a:xfrm>
            <a:off x="752483" y="431484"/>
            <a:ext cx="10543260" cy="127253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2500" lnSpcReduction="20000"/>
          </a:bodyPr>
          <a:lstStyle/>
          <a:p>
            <a:pPr algn="r">
              <a:lnSpc>
                <a:spcPct val="90000"/>
              </a:lnSpc>
              <a:spcBef>
                <a:spcPct val="0"/>
              </a:spcBef>
              <a:spcAft>
                <a:spcPts val="600"/>
              </a:spcAft>
            </a:pPr>
            <a:r>
              <a:rPr lang="en-US" sz="5200">
                <a:latin typeface="+mj-lt"/>
                <a:ea typeface="+mj-ea"/>
                <a:cs typeface="+mj-cs"/>
              </a:rPr>
              <a:t>small group work: </a:t>
            </a:r>
            <a:endParaRPr lang="en-US">
              <a:latin typeface="Calibri" panose="020F0502020204030204"/>
              <a:ea typeface="+mj-ea"/>
              <a:cs typeface="Calibri" panose="020F0502020204030204"/>
            </a:endParaRPr>
          </a:p>
          <a:p>
            <a:pPr algn="r">
              <a:lnSpc>
                <a:spcPct val="90000"/>
              </a:lnSpc>
              <a:spcBef>
                <a:spcPct val="0"/>
              </a:spcBef>
              <a:spcAft>
                <a:spcPts val="600"/>
              </a:spcAft>
            </a:pPr>
            <a:r>
              <a:rPr lang="en-US" sz="5200">
                <a:latin typeface="+mj-lt"/>
                <a:ea typeface="+mj-ea"/>
                <a:cs typeface="+mj-cs"/>
              </a:rPr>
              <a:t>providing tools for success</a:t>
            </a:r>
            <a:endParaRPr lang="en-US">
              <a:ea typeface="+mj-ea"/>
              <a:cs typeface="Calibri"/>
            </a:endParaRPr>
          </a:p>
        </p:txBody>
      </p:sp>
      <p:pic>
        <p:nvPicPr>
          <p:cNvPr id="7" name="Picture 7" descr="A screenshot of a cell phone&#10;&#10;Description automatically generated">
            <a:extLst>
              <a:ext uri="{FF2B5EF4-FFF2-40B4-BE49-F238E27FC236}">
                <a16:creationId xmlns:a16="http://schemas.microsoft.com/office/drawing/2014/main" id="{F06B0208-0FD9-43B2-AAC3-6135B208A87E}"/>
              </a:ext>
            </a:extLst>
          </p:cNvPr>
          <p:cNvPicPr>
            <a:picLocks noChangeAspect="1"/>
          </p:cNvPicPr>
          <p:nvPr/>
        </p:nvPicPr>
        <p:blipFill rotWithShape="1">
          <a:blip r:embed="rId3"/>
          <a:srcRect r="1408" b="14634"/>
          <a:stretch/>
        </p:blipFill>
        <p:spPr>
          <a:xfrm>
            <a:off x="6025918" y="2569477"/>
            <a:ext cx="6227569" cy="4022633"/>
          </a:xfrm>
          <a:prstGeom prst="rect">
            <a:avLst/>
          </a:prstGeom>
        </p:spPr>
      </p:pic>
      <p:pic>
        <p:nvPicPr>
          <p:cNvPr id="6" name="Picture 6" descr="A picture containing clock&#10;&#10;Description automatically generated">
            <a:extLst>
              <a:ext uri="{FF2B5EF4-FFF2-40B4-BE49-F238E27FC236}">
                <a16:creationId xmlns:a16="http://schemas.microsoft.com/office/drawing/2014/main" id="{06ABFC29-80CD-4242-B6EB-6BAE80CDB165}"/>
              </a:ext>
            </a:extLst>
          </p:cNvPr>
          <p:cNvPicPr>
            <a:picLocks noChangeAspect="1"/>
          </p:cNvPicPr>
          <p:nvPr/>
        </p:nvPicPr>
        <p:blipFill>
          <a:blip r:embed="rId4"/>
          <a:stretch>
            <a:fillRect/>
          </a:stretch>
        </p:blipFill>
        <p:spPr>
          <a:xfrm>
            <a:off x="-172287" y="2092116"/>
            <a:ext cx="6345845" cy="3553473"/>
          </a:xfrm>
          <a:prstGeom prst="rect">
            <a:avLst/>
          </a:prstGeom>
        </p:spPr>
      </p:pic>
    </p:spTree>
    <p:extLst>
      <p:ext uri="{BB962C8B-B14F-4D97-AF65-F5344CB8AC3E}">
        <p14:creationId xmlns:p14="http://schemas.microsoft.com/office/powerpoint/2010/main" val="17766297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9DE7B6-DC7C-4BA1-B406-EDDA0C0A31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960C0D-0EBC-403D-B630-4B6F7DC80F57}"/>
              </a:ext>
            </a:extLst>
          </p:cNvPr>
          <p:cNvSpPr>
            <a:spLocks noGrp="1"/>
          </p:cNvSpPr>
          <p:nvPr>
            <p:ph type="title"/>
          </p:nvPr>
        </p:nvSpPr>
        <p:spPr>
          <a:xfrm>
            <a:off x="5189620" y="1306071"/>
            <a:ext cx="5478379" cy="2663407"/>
          </a:xfrm>
        </p:spPr>
        <p:txBody>
          <a:bodyPr vert="horz" lIns="91440" tIns="45720" rIns="91440" bIns="45720" rtlCol="0" anchor="b">
            <a:normAutofit fontScale="90000"/>
          </a:bodyPr>
          <a:lstStyle/>
          <a:p>
            <a:r>
              <a:rPr lang="en-US" sz="3400" b="1" kern="1200">
                <a:solidFill>
                  <a:srgbClr val="FFFFFF"/>
                </a:solidFill>
                <a:latin typeface="+mj-lt"/>
                <a:ea typeface="+mj-ea"/>
                <a:cs typeface="+mj-cs"/>
              </a:rPr>
              <a:t>How do you help build relationships among your students? </a:t>
            </a:r>
            <a:r>
              <a:rPr lang="en-US" sz="3400" b="1">
                <a:solidFill>
                  <a:srgbClr val="FFFFFF"/>
                </a:solidFill>
              </a:rPr>
              <a:t/>
            </a:r>
            <a:br>
              <a:rPr lang="en-US" sz="3400" b="1">
                <a:solidFill>
                  <a:srgbClr val="FFFFFF"/>
                </a:solidFill>
              </a:rPr>
            </a:br>
            <a:r>
              <a:rPr lang="en-US" sz="3400" b="1"/>
              <a:t/>
            </a:r>
            <a:br>
              <a:rPr lang="en-US" sz="3400" b="1"/>
            </a:br>
            <a:r>
              <a:rPr lang="en-US" sz="3400" b="1" kern="1200">
                <a:solidFill>
                  <a:srgbClr val="FFFFFF"/>
                </a:solidFill>
                <a:latin typeface="+mj-lt"/>
                <a:ea typeface="+mj-ea"/>
                <a:cs typeface="+mj-cs"/>
              </a:rPr>
              <a:t>For folks teaching online, how will you be adapting those practices?</a:t>
            </a:r>
          </a:p>
        </p:txBody>
      </p:sp>
      <p:sp>
        <p:nvSpPr>
          <p:cNvPr id="3" name="Text Placeholder 2">
            <a:extLst>
              <a:ext uri="{FF2B5EF4-FFF2-40B4-BE49-F238E27FC236}">
                <a16:creationId xmlns:a16="http://schemas.microsoft.com/office/drawing/2014/main" id="{6B0C97E0-2F7C-4359-89E9-05724AE49BE4}"/>
              </a:ext>
            </a:extLst>
          </p:cNvPr>
          <p:cNvSpPr>
            <a:spLocks noGrp="1"/>
          </p:cNvSpPr>
          <p:nvPr>
            <p:ph type="body" idx="1"/>
          </p:nvPr>
        </p:nvSpPr>
        <p:spPr>
          <a:xfrm>
            <a:off x="5189620" y="4482723"/>
            <a:ext cx="5478380" cy="1484164"/>
          </a:xfrm>
        </p:spPr>
        <p:txBody>
          <a:bodyPr vert="horz" lIns="91440" tIns="45720" rIns="91440" bIns="45720" rtlCol="0">
            <a:normAutofit/>
          </a:bodyPr>
          <a:lstStyle/>
          <a:p>
            <a:r>
              <a:rPr lang="en-US" kern="1200">
                <a:solidFill>
                  <a:srgbClr val="FFFFFF"/>
                </a:solidFill>
                <a:latin typeface="+mn-lt"/>
                <a:ea typeface="+mn-ea"/>
                <a:cs typeface="+mn-cs"/>
              </a:rPr>
              <a:t>Chat question</a:t>
            </a:r>
          </a:p>
        </p:txBody>
      </p:sp>
      <p:pic>
        <p:nvPicPr>
          <p:cNvPr id="7" name="Graphic 6" descr="Chat">
            <a:extLst>
              <a:ext uri="{FF2B5EF4-FFF2-40B4-BE49-F238E27FC236}">
                <a16:creationId xmlns:a16="http://schemas.microsoft.com/office/drawing/2014/main" id="{AE65E713-5D53-4368-AB7D-4B8F85D8CD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481723" y="2593485"/>
            <a:ext cx="1648572" cy="1648572"/>
          </a:xfrm>
          <a:prstGeom prst="rect">
            <a:avLst/>
          </a:prstGeom>
        </p:spPr>
      </p:pic>
    </p:spTree>
    <p:extLst>
      <p:ext uri="{BB962C8B-B14F-4D97-AF65-F5344CB8AC3E}">
        <p14:creationId xmlns:p14="http://schemas.microsoft.com/office/powerpoint/2010/main" val="11479797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924413" y="0"/>
            <a:ext cx="9267587" cy="6858000"/>
          </a:xfrm>
          <a:prstGeom prst="rect">
            <a:avLst/>
          </a:prstGeom>
          <a:solidFill>
            <a:srgbClr val="FDCF60"/>
          </a:solidFill>
        </p:spPr>
      </p:sp>
      <p:grpSp>
        <p:nvGrpSpPr>
          <p:cNvPr id="3" name="Group 3"/>
          <p:cNvGrpSpPr/>
          <p:nvPr/>
        </p:nvGrpSpPr>
        <p:grpSpPr>
          <a:xfrm>
            <a:off x="640080" y="2942971"/>
            <a:ext cx="1835375" cy="3255272"/>
            <a:chOff x="-91440" y="0"/>
            <a:chExt cx="3670750" cy="6510544"/>
          </a:xfrm>
        </p:grpSpPr>
        <p:sp>
          <p:nvSpPr>
            <p:cNvPr id="4" name="AutoShape 4"/>
            <p:cNvSpPr/>
            <p:nvPr/>
          </p:nvSpPr>
          <p:spPr>
            <a:xfrm>
              <a:off x="0" y="0"/>
              <a:ext cx="1044803" cy="144381"/>
            </a:xfrm>
            <a:prstGeom prst="rect">
              <a:avLst/>
            </a:prstGeom>
            <a:solidFill>
              <a:srgbClr val="0C45A6"/>
            </a:solidFill>
          </p:spPr>
        </p:sp>
        <p:sp>
          <p:nvSpPr>
            <p:cNvPr id="5" name="TextBox 5"/>
            <p:cNvSpPr txBox="1"/>
            <p:nvPr/>
          </p:nvSpPr>
          <p:spPr>
            <a:xfrm>
              <a:off x="-91440" y="595462"/>
              <a:ext cx="3670750" cy="5915082"/>
            </a:xfrm>
            <a:prstGeom prst="rect">
              <a:avLst/>
            </a:prstGeom>
          </p:spPr>
          <p:txBody>
            <a:bodyPr lIns="0" tIns="0" rIns="0" bIns="0" rtlCol="0" anchor="t">
              <a:spAutoFit/>
            </a:bodyPr>
            <a:lstStyle/>
            <a:p>
              <a:pPr>
                <a:lnSpc>
                  <a:spcPts val="3920"/>
                </a:lnSpc>
                <a:spcBef>
                  <a:spcPct val="0"/>
                </a:spcBef>
              </a:pPr>
              <a:r>
                <a:rPr lang="en-US" sz="2800" b="1">
                  <a:solidFill>
                    <a:srgbClr val="16214B"/>
                  </a:solidFill>
                  <a:latin typeface="Montserrat"/>
                </a:rPr>
                <a:t>Some elements to foster an anti-racist classroom</a:t>
              </a:r>
            </a:p>
          </p:txBody>
        </p:sp>
      </p:grpSp>
      <p:pic>
        <p:nvPicPr>
          <p:cNvPr id="6" name="Picture 6"/>
          <p:cNvPicPr>
            <a:picLocks noChangeAspect="1"/>
          </p:cNvPicPr>
          <p:nvPr/>
        </p:nvPicPr>
        <p:blipFill>
          <a:blip r:embed="rId2"/>
          <a:srcRect/>
          <a:stretch>
            <a:fillRect/>
          </a:stretch>
        </p:blipFill>
        <p:spPr>
          <a:xfrm>
            <a:off x="6682937" y="364260"/>
            <a:ext cx="5156572" cy="3438789"/>
          </a:xfrm>
          <a:prstGeom prst="rect">
            <a:avLst/>
          </a:prstGeom>
        </p:spPr>
      </p:pic>
      <p:sp>
        <p:nvSpPr>
          <p:cNvPr id="7" name="TextBox 7"/>
          <p:cNvSpPr txBox="1"/>
          <p:nvPr/>
        </p:nvSpPr>
        <p:spPr>
          <a:xfrm>
            <a:off x="685800" y="643477"/>
            <a:ext cx="5828531" cy="1923604"/>
          </a:xfrm>
          <a:prstGeom prst="rect">
            <a:avLst/>
          </a:prstGeom>
        </p:spPr>
        <p:txBody>
          <a:bodyPr lIns="0" tIns="0" rIns="0" bIns="0" rtlCol="0" anchor="t">
            <a:spAutoFit/>
          </a:bodyPr>
          <a:lstStyle/>
          <a:p>
            <a:pPr>
              <a:lnSpc>
                <a:spcPts val="7488"/>
              </a:lnSpc>
            </a:pPr>
            <a:r>
              <a:rPr lang="en-US" sz="6934" b="1">
                <a:solidFill>
                  <a:srgbClr val="0C45A6"/>
                </a:solidFill>
                <a:effectLst>
                  <a:outerShdw blurRad="38100" dist="38100" dir="2700000" algn="tl">
                    <a:srgbClr val="000000">
                      <a:alpha val="43137"/>
                    </a:srgbClr>
                  </a:outerShdw>
                </a:effectLst>
                <a:latin typeface="Montserrat Semi-Bold Bold"/>
              </a:rPr>
              <a:t>Student-to-Content</a:t>
            </a:r>
          </a:p>
        </p:txBody>
      </p:sp>
      <p:sp>
        <p:nvSpPr>
          <p:cNvPr id="8" name="TextBox 8"/>
          <p:cNvSpPr txBox="1"/>
          <p:nvPr/>
        </p:nvSpPr>
        <p:spPr>
          <a:xfrm>
            <a:off x="5375804" y="4653701"/>
            <a:ext cx="6463705" cy="1829283"/>
          </a:xfrm>
          <a:prstGeom prst="rect">
            <a:avLst/>
          </a:prstGeom>
        </p:spPr>
        <p:txBody>
          <a:bodyPr lIns="0" tIns="0" rIns="0" bIns="0" rtlCol="0" anchor="t">
            <a:spAutoFit/>
          </a:bodyPr>
          <a:lstStyle/>
          <a:p>
            <a:pPr algn="ctr">
              <a:lnSpc>
                <a:spcPts val="4853"/>
              </a:lnSpc>
            </a:pPr>
            <a:r>
              <a:rPr lang="en-US" sz="3467" b="1">
                <a:solidFill>
                  <a:srgbClr val="000000"/>
                </a:solidFill>
                <a:latin typeface="Montserrat"/>
              </a:rPr>
              <a:t>Betsy Jones Hemenway, PhD</a:t>
            </a:r>
          </a:p>
          <a:p>
            <a:pPr algn="ctr">
              <a:lnSpc>
                <a:spcPts val="4853"/>
              </a:lnSpc>
            </a:pPr>
            <a:r>
              <a:rPr lang="en-US" sz="3466" b="1">
                <a:solidFill>
                  <a:srgbClr val="000000"/>
                </a:solidFill>
                <a:latin typeface="Montserrat"/>
              </a:rPr>
              <a:t>Aana Vigen, PhD</a:t>
            </a:r>
          </a:p>
          <a:p>
            <a:pPr algn="ctr">
              <a:lnSpc>
                <a:spcPts val="4854"/>
              </a:lnSpc>
            </a:pPr>
            <a:r>
              <a:rPr lang="en-US" sz="3466" b="1">
                <a:solidFill>
                  <a:srgbClr val="000000"/>
                </a:solidFill>
                <a:latin typeface="Montserrat"/>
              </a:rPr>
              <a:t>Kristin Krueger, PhD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065509" y="1701800"/>
            <a:ext cx="699565" cy="96673"/>
          </a:xfrm>
          <a:prstGeom prst="rect">
            <a:avLst/>
          </a:prstGeom>
          <a:solidFill>
            <a:srgbClr val="0C45A6"/>
          </a:solidFill>
        </p:spPr>
      </p:sp>
      <p:pic>
        <p:nvPicPr>
          <p:cNvPr id="3" name="Picture 3"/>
          <p:cNvPicPr>
            <a:picLocks noChangeAspect="1"/>
          </p:cNvPicPr>
          <p:nvPr/>
        </p:nvPicPr>
        <p:blipFill>
          <a:blip r:embed="rId2"/>
          <a:srcRect l="36264" r="30054"/>
          <a:stretch>
            <a:fillRect/>
          </a:stretch>
        </p:blipFill>
        <p:spPr>
          <a:xfrm>
            <a:off x="0" y="0"/>
            <a:ext cx="3450745" cy="6858000"/>
          </a:xfrm>
          <a:prstGeom prst="rect">
            <a:avLst/>
          </a:prstGeom>
        </p:spPr>
      </p:pic>
      <p:sp>
        <p:nvSpPr>
          <p:cNvPr id="4" name="TextBox 4"/>
          <p:cNvSpPr txBox="1"/>
          <p:nvPr/>
        </p:nvSpPr>
        <p:spPr>
          <a:xfrm>
            <a:off x="3708401" y="1798473"/>
            <a:ext cx="8381999" cy="4801314"/>
          </a:xfrm>
          <a:prstGeom prst="rect">
            <a:avLst/>
          </a:prstGeom>
        </p:spPr>
        <p:txBody>
          <a:bodyPr wrap="square" lIns="0" tIns="0" rIns="0" bIns="0" rtlCol="0" anchor="t">
            <a:spAutoFit/>
          </a:bodyPr>
          <a:lstStyle/>
          <a:p>
            <a:pPr marL="76204"/>
            <a:r>
              <a:rPr lang="en-US" sz="2400" b="1"/>
              <a:t>“…status-quo stories describe world-views, belief systems, and actions (ontologies, epistemologies, and ethics) that normalize and naturalize the existing social system, values, and standards so entirely that they stunt our imaginations and shape our lives.”</a:t>
            </a:r>
          </a:p>
          <a:p>
            <a:pPr marL="76204"/>
            <a:r>
              <a:rPr lang="en-US" sz="2400" b="1" err="1"/>
              <a:t>AnaLouise</a:t>
            </a:r>
            <a:r>
              <a:rPr lang="en-US" sz="2400" b="1"/>
              <a:t> Keating, </a:t>
            </a:r>
            <a:r>
              <a:rPr lang="en-US" sz="2400" b="1" i="1"/>
              <a:t>Transformation Now! Toward a Post-Oppositional Politics of Change</a:t>
            </a:r>
            <a:r>
              <a:rPr lang="en-US" sz="2400" b="1"/>
              <a:t>. University of Illinois Press, 2013, 169.</a:t>
            </a:r>
          </a:p>
          <a:p>
            <a:pPr marL="76204"/>
            <a:endParaRPr lang="en-US" sz="2400" b="1"/>
          </a:p>
          <a:p>
            <a:pPr marL="76204"/>
            <a:r>
              <a:rPr lang="en-US" sz="2400" b="1"/>
              <a:t>How do we re-read or examine these status-quo stories to begin to shift them and our worldviews – and expand our imaginations?</a:t>
            </a:r>
          </a:p>
          <a:p>
            <a:pPr marL="76204"/>
            <a:r>
              <a:rPr lang="en-US" sz="2400" b="1"/>
              <a:t>What implications might this practice have for course design and facilitation?</a:t>
            </a:r>
          </a:p>
        </p:txBody>
      </p:sp>
      <p:sp>
        <p:nvSpPr>
          <p:cNvPr id="5" name="TextBox 5"/>
          <p:cNvSpPr txBox="1"/>
          <p:nvPr/>
        </p:nvSpPr>
        <p:spPr>
          <a:xfrm>
            <a:off x="4065509" y="685800"/>
            <a:ext cx="7440691" cy="698012"/>
          </a:xfrm>
          <a:prstGeom prst="rect">
            <a:avLst/>
          </a:prstGeom>
        </p:spPr>
        <p:txBody>
          <a:bodyPr lIns="0" tIns="0" rIns="0" bIns="0" rtlCol="0" anchor="t">
            <a:spAutoFit/>
          </a:bodyPr>
          <a:lstStyle/>
          <a:p>
            <a:pPr>
              <a:lnSpc>
                <a:spcPts val="5760"/>
              </a:lnSpc>
            </a:pPr>
            <a:r>
              <a:rPr lang="en-US" sz="4800" b="1">
                <a:solidFill>
                  <a:srgbClr val="0C45A6"/>
                </a:solidFill>
                <a:effectLst>
                  <a:outerShdw blurRad="38100" dist="38100" dir="2700000" algn="tl">
                    <a:srgbClr val="000000">
                      <a:alpha val="43137"/>
                    </a:srgbClr>
                  </a:outerShdw>
                </a:effectLst>
                <a:latin typeface="Montserrat Semi-Bold"/>
              </a:rPr>
              <a:t>STATUS QUO STORIES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6264" r="30054"/>
          <a:stretch>
            <a:fillRect/>
          </a:stretch>
        </p:blipFill>
        <p:spPr>
          <a:xfrm>
            <a:off x="0" y="0"/>
            <a:ext cx="3450745" cy="6858000"/>
          </a:xfrm>
          <a:prstGeom prst="rect">
            <a:avLst/>
          </a:prstGeom>
        </p:spPr>
      </p:pic>
      <p:sp>
        <p:nvSpPr>
          <p:cNvPr id="3" name="TextBox 3"/>
          <p:cNvSpPr txBox="1"/>
          <p:nvPr/>
        </p:nvSpPr>
        <p:spPr>
          <a:xfrm>
            <a:off x="3602367" y="2402031"/>
            <a:ext cx="8366976" cy="4144661"/>
          </a:xfrm>
          <a:prstGeom prst="rect">
            <a:avLst/>
          </a:prstGeom>
        </p:spPr>
        <p:txBody>
          <a:bodyPr wrap="square" lIns="0" tIns="0" rIns="0" bIns="0" rtlCol="0" anchor="t">
            <a:spAutoFit/>
          </a:bodyPr>
          <a:lstStyle/>
          <a:p>
            <a:pPr marL="76204"/>
            <a:r>
              <a:rPr lang="en-US" sz="2933" b="1">
                <a:effectLst>
                  <a:outerShdw blurRad="38100" dist="38100" dir="2700000" algn="tl">
                    <a:srgbClr val="000000">
                      <a:alpha val="43137"/>
                    </a:srgbClr>
                  </a:outerShdw>
                </a:effectLst>
              </a:rPr>
              <a:t>Global history </a:t>
            </a:r>
            <a:r>
              <a:rPr lang="en-US" sz="2400"/>
              <a:t>– </a:t>
            </a:r>
            <a:r>
              <a:rPr lang="en-US" sz="2400" b="1"/>
              <a:t>shift students’ expectations of the “standard narrative” by incorporating family history into the curriculum.</a:t>
            </a:r>
          </a:p>
          <a:p>
            <a:pPr marL="76204"/>
            <a:r>
              <a:rPr lang="en-US" sz="2400" b="1"/>
              <a:t> </a:t>
            </a:r>
          </a:p>
          <a:p>
            <a:pPr marL="381019" indent="-381019">
              <a:buFont typeface="Arial" panose="020B0604020202020204" pitchFamily="34" charset="0"/>
              <a:buChar char="•"/>
            </a:pPr>
            <a:r>
              <a:rPr lang="en-US" sz="2400" b="1"/>
              <a:t>Examine </a:t>
            </a:r>
            <a:r>
              <a:rPr lang="en-US" sz="2400" b="1" i="1" err="1"/>
              <a:t>casta</a:t>
            </a:r>
            <a:r>
              <a:rPr lang="en-US" sz="2400" b="1"/>
              <a:t> paintings of colonial Latin America to illustrate multiple dimensions of colonial rule, such as social and political hierarchies, mixed populations, economic consequences, and so on.</a:t>
            </a:r>
          </a:p>
          <a:p>
            <a:endParaRPr lang="en-US" sz="2400" b="1"/>
          </a:p>
          <a:p>
            <a:pPr marL="381019" indent="-381019">
              <a:buFont typeface="Arial" panose="020B0604020202020204" pitchFamily="34" charset="0"/>
              <a:buChar char="•"/>
            </a:pPr>
            <a:r>
              <a:rPr lang="en-US" sz="2400" b="1"/>
              <a:t>Compare early modern marriage practices in Western Europe and China to examine theories about how these are linked to economic development and industrialization.</a:t>
            </a:r>
          </a:p>
        </p:txBody>
      </p:sp>
      <p:sp>
        <p:nvSpPr>
          <p:cNvPr id="4" name="TextBox 4"/>
          <p:cNvSpPr txBox="1"/>
          <p:nvPr/>
        </p:nvSpPr>
        <p:spPr>
          <a:xfrm>
            <a:off x="3602367" y="400790"/>
            <a:ext cx="8366976" cy="1718419"/>
          </a:xfrm>
          <a:prstGeom prst="rect">
            <a:avLst/>
          </a:prstGeom>
        </p:spPr>
        <p:txBody>
          <a:bodyPr lIns="0" tIns="0" rIns="0" bIns="0" rtlCol="0" anchor="t">
            <a:spAutoFit/>
          </a:bodyPr>
          <a:lstStyle/>
          <a:p>
            <a:pPr algn="ctr">
              <a:lnSpc>
                <a:spcPts val="5760"/>
              </a:lnSpc>
            </a:pPr>
            <a:r>
              <a:rPr lang="en-US" sz="4800" b="1">
                <a:solidFill>
                  <a:srgbClr val="0C45A6"/>
                </a:solidFill>
                <a:effectLst>
                  <a:outerShdw blurRad="38100" dist="38100" dir="2700000" algn="tl">
                    <a:srgbClr val="000000">
                      <a:alpha val="43137"/>
                    </a:srgbClr>
                  </a:outerShdw>
                </a:effectLst>
                <a:latin typeface="Montserrat Semi-Bold"/>
              </a:rPr>
              <a:t>STATUS QUO STORIES </a:t>
            </a:r>
          </a:p>
          <a:p>
            <a:pPr algn="ctr">
              <a:lnSpc>
                <a:spcPts val="3840"/>
              </a:lnSpc>
            </a:pPr>
            <a:r>
              <a:rPr lang="en-US" sz="3200" b="1">
                <a:solidFill>
                  <a:srgbClr val="0C45A6"/>
                </a:solidFill>
                <a:effectLst>
                  <a:outerShdw blurRad="38100" dist="38100" dir="2700000" algn="tl">
                    <a:srgbClr val="000000">
                      <a:alpha val="43137"/>
                    </a:srgbClr>
                  </a:outerShdw>
                </a:effectLst>
                <a:latin typeface="Montserrat Semi-Bold"/>
              </a:rPr>
              <a:t>[DECENTERING THE NARRATIVE OF GLOBAL HISTORY]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62285ED-7C33-4157-9224-1A62DFF66128}"/>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Invitation for Reflection</a:t>
            </a:r>
            <a:endParaRPr lang="en-US"/>
          </a:p>
        </p:txBody>
      </p:sp>
      <p:sp>
        <p:nvSpPr>
          <p:cNvPr id="3" name="Content Placeholder 2">
            <a:extLst>
              <a:ext uri="{FF2B5EF4-FFF2-40B4-BE49-F238E27FC236}">
                <a16:creationId xmlns:a16="http://schemas.microsoft.com/office/drawing/2014/main" id="{C4822FE1-3549-4E71-BF80-E54A66F6FCEE}"/>
              </a:ext>
            </a:extLst>
          </p:cNvPr>
          <p:cNvSpPr>
            <a:spLocks noGrp="1"/>
          </p:cNvSpPr>
          <p:nvPr>
            <p:ph idx="1"/>
          </p:nvPr>
        </p:nvSpPr>
        <p:spPr>
          <a:xfrm>
            <a:off x="1367624" y="2490436"/>
            <a:ext cx="9708995" cy="3567173"/>
          </a:xfrm>
        </p:spPr>
        <p:txBody>
          <a:bodyPr vert="horz" lIns="91440" tIns="45720" rIns="91440" bIns="45720" rtlCol="0" anchor="t">
            <a:normAutofit fontScale="92500" lnSpcReduction="10000"/>
          </a:bodyPr>
          <a:lstStyle/>
          <a:p>
            <a:pPr marL="0" indent="0">
              <a:buNone/>
            </a:pPr>
            <a:r>
              <a:rPr lang="en-US" sz="3200" b="1">
                <a:ea typeface="+mn-lt"/>
                <a:cs typeface="+mn-lt"/>
              </a:rPr>
              <a:t>Beginning from a place of Ignatian Indifference...</a:t>
            </a:r>
          </a:p>
          <a:p>
            <a:pPr marL="0" indent="0">
              <a:buNone/>
            </a:pPr>
            <a:endParaRPr lang="en-US" sz="3200" b="1">
              <a:ea typeface="+mn-lt"/>
              <a:cs typeface="+mn-lt"/>
            </a:endParaRPr>
          </a:p>
          <a:p>
            <a:pPr marL="342900" indent="-342900"/>
            <a:r>
              <a:rPr lang="en-US" sz="2400">
                <a:ea typeface="+mn-lt"/>
                <a:cs typeface="+mn-lt"/>
              </a:rPr>
              <a:t>Regarding things only insofar as they bring you closer to God or the Common Good.  </a:t>
            </a:r>
            <a:endParaRPr lang="en-US">
              <a:ea typeface="+mn-lt"/>
              <a:cs typeface="+mn-lt"/>
            </a:endParaRPr>
          </a:p>
          <a:p>
            <a:pPr marL="342900" indent="-342900"/>
            <a:r>
              <a:rPr lang="en-US" sz="2400">
                <a:ea typeface="+mn-lt"/>
                <a:cs typeface="+mn-lt"/>
              </a:rPr>
              <a:t>In other words, it’s the capacity to </a:t>
            </a:r>
            <a:r>
              <a:rPr lang="en-US" sz="2400" b="1">
                <a:ea typeface="+mn-lt"/>
                <a:cs typeface="+mn-lt"/>
              </a:rPr>
              <a:t>move away from</a:t>
            </a:r>
            <a:r>
              <a:rPr lang="en-US" sz="2400">
                <a:ea typeface="+mn-lt"/>
                <a:cs typeface="+mn-lt"/>
              </a:rPr>
              <a:t> what does not help me to work for justice or love others or connect to God—</a:t>
            </a:r>
            <a:r>
              <a:rPr lang="en-US" sz="2400" b="1">
                <a:ea typeface="+mn-lt"/>
                <a:cs typeface="+mn-lt"/>
              </a:rPr>
              <a:t>while staying engaged with what does</a:t>
            </a:r>
            <a:r>
              <a:rPr lang="en-US" sz="2400">
                <a:ea typeface="+mn-lt"/>
                <a:cs typeface="+mn-lt"/>
              </a:rPr>
              <a:t>.</a:t>
            </a:r>
          </a:p>
          <a:p>
            <a:pPr marL="342900" indent="-342900"/>
            <a:r>
              <a:rPr lang="en-US" sz="2400" b="1">
                <a:cs typeface="Calibri"/>
              </a:rPr>
              <a:t>What about my discipline, my research, my pedagogy, or my typical reactions might be something I should "regard with indifference" as I think about Anti-Racist course design?</a:t>
            </a:r>
          </a:p>
        </p:txBody>
      </p:sp>
    </p:spTree>
    <p:extLst>
      <p:ext uri="{BB962C8B-B14F-4D97-AF65-F5344CB8AC3E}">
        <p14:creationId xmlns:p14="http://schemas.microsoft.com/office/powerpoint/2010/main" val="27712445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6264" r="30054"/>
          <a:stretch>
            <a:fillRect/>
          </a:stretch>
        </p:blipFill>
        <p:spPr>
          <a:xfrm>
            <a:off x="0" y="0"/>
            <a:ext cx="3450745" cy="6858000"/>
          </a:xfrm>
          <a:prstGeom prst="rect">
            <a:avLst/>
          </a:prstGeom>
        </p:spPr>
      </p:pic>
      <p:sp>
        <p:nvSpPr>
          <p:cNvPr id="3" name="TextBox 3"/>
          <p:cNvSpPr txBox="1"/>
          <p:nvPr/>
        </p:nvSpPr>
        <p:spPr>
          <a:xfrm>
            <a:off x="3602367" y="2362200"/>
            <a:ext cx="8366976" cy="3693319"/>
          </a:xfrm>
          <a:prstGeom prst="rect">
            <a:avLst/>
          </a:prstGeom>
        </p:spPr>
        <p:txBody>
          <a:bodyPr wrap="square" lIns="0" tIns="0" rIns="0" bIns="0" rtlCol="0" anchor="t">
            <a:spAutoFit/>
          </a:bodyPr>
          <a:lstStyle/>
          <a:p>
            <a:pPr marL="76204"/>
            <a:r>
              <a:rPr lang="en-US" sz="2400" b="1">
                <a:effectLst>
                  <a:outerShdw blurRad="38100" dist="38100" dir="2700000" algn="tl">
                    <a:srgbClr val="000000">
                      <a:alpha val="43137"/>
                    </a:srgbClr>
                  </a:outerShdw>
                </a:effectLst>
              </a:rPr>
              <a:t>Invert the order in which material is presented to foreground marginalized voices. </a:t>
            </a:r>
          </a:p>
          <a:p>
            <a:pPr marL="76204"/>
            <a:endParaRPr lang="en-US" sz="2400" b="1">
              <a:effectLst>
                <a:outerShdw blurRad="38100" dist="38100" dir="2700000" algn="tl">
                  <a:srgbClr val="000000">
                    <a:alpha val="43137"/>
                  </a:srgbClr>
                </a:outerShdw>
              </a:effectLst>
            </a:endParaRPr>
          </a:p>
          <a:p>
            <a:pPr marL="381019" indent="-381019">
              <a:buFont typeface="Arial" panose="020B0604020202020204" pitchFamily="34" charset="0"/>
              <a:buChar char="•"/>
            </a:pPr>
            <a:r>
              <a:rPr lang="en-US" sz="2400" b="1">
                <a:effectLst>
                  <a:outerShdw blurRad="38100" dist="38100" dir="2700000" algn="tl">
                    <a:srgbClr val="000000">
                      <a:alpha val="43137"/>
                    </a:srgbClr>
                  </a:outerShdw>
                </a:effectLst>
              </a:rPr>
              <a:t>Begin with Indigenous, Black, multicultural, and postcolonial feminisms, rather than the standard 18</a:t>
            </a:r>
            <a:r>
              <a:rPr lang="en-US" sz="2400" b="1" baseline="30000">
                <a:effectLst>
                  <a:outerShdw blurRad="38100" dist="38100" dir="2700000" algn="tl">
                    <a:srgbClr val="000000">
                      <a:alpha val="43137"/>
                    </a:srgbClr>
                  </a:outerShdw>
                </a:effectLst>
              </a:rPr>
              <a:t>th</a:t>
            </a:r>
            <a:r>
              <a:rPr lang="en-US" sz="2400" b="1">
                <a:effectLst>
                  <a:outerShdw blurRad="38100" dist="38100" dir="2700000" algn="tl">
                    <a:srgbClr val="000000">
                      <a:alpha val="43137"/>
                    </a:srgbClr>
                  </a:outerShdw>
                </a:effectLst>
              </a:rPr>
              <a:t> and 19</a:t>
            </a:r>
            <a:r>
              <a:rPr lang="en-US" sz="2400" b="1" baseline="30000">
                <a:effectLst>
                  <a:outerShdw blurRad="38100" dist="38100" dir="2700000" algn="tl">
                    <a:srgbClr val="000000">
                      <a:alpha val="43137"/>
                    </a:srgbClr>
                  </a:outerShdw>
                </a:effectLst>
              </a:rPr>
              <a:t>th</a:t>
            </a:r>
            <a:r>
              <a:rPr lang="en-US" sz="2400" b="1">
                <a:effectLst>
                  <a:outerShdw blurRad="38100" dist="38100" dir="2700000" algn="tl">
                    <a:srgbClr val="000000">
                      <a:alpha val="43137"/>
                    </a:srgbClr>
                  </a:outerShdw>
                </a:effectLst>
              </a:rPr>
              <a:t> century thinkers (who come in later in the semester).</a:t>
            </a:r>
          </a:p>
          <a:p>
            <a:pPr marL="381019" indent="-381019">
              <a:buFont typeface="Arial" panose="020B0604020202020204" pitchFamily="34" charset="0"/>
              <a:buChar char="•"/>
            </a:pPr>
            <a:endParaRPr lang="en-US" sz="2400" b="1">
              <a:effectLst>
                <a:outerShdw blurRad="38100" dist="38100" dir="2700000" algn="tl">
                  <a:srgbClr val="000000">
                    <a:alpha val="43137"/>
                  </a:srgbClr>
                </a:outerShdw>
              </a:effectLst>
            </a:endParaRPr>
          </a:p>
          <a:p>
            <a:pPr marL="381019" indent="-381019">
              <a:buFont typeface="Arial" panose="020B0604020202020204" pitchFamily="34" charset="0"/>
              <a:buChar char="•"/>
            </a:pPr>
            <a:r>
              <a:rPr lang="en-US" sz="2400" b="1">
                <a:effectLst>
                  <a:outerShdw blurRad="38100" dist="38100" dir="2700000" algn="tl">
                    <a:srgbClr val="000000">
                      <a:alpha val="43137"/>
                    </a:srgbClr>
                  </a:outerShdw>
                </a:effectLst>
              </a:rPr>
              <a:t>Pairs of students present on each topic and are required to examine the historical roots and specific thinkers in each tradition, so shape the narrative of our learning.</a:t>
            </a:r>
          </a:p>
        </p:txBody>
      </p:sp>
      <p:sp>
        <p:nvSpPr>
          <p:cNvPr id="4" name="TextBox 4"/>
          <p:cNvSpPr txBox="1"/>
          <p:nvPr/>
        </p:nvSpPr>
        <p:spPr>
          <a:xfrm>
            <a:off x="3602367" y="400790"/>
            <a:ext cx="8366976" cy="1718419"/>
          </a:xfrm>
          <a:prstGeom prst="rect">
            <a:avLst/>
          </a:prstGeom>
        </p:spPr>
        <p:txBody>
          <a:bodyPr lIns="0" tIns="0" rIns="0" bIns="0" rtlCol="0" anchor="t">
            <a:spAutoFit/>
          </a:bodyPr>
          <a:lstStyle/>
          <a:p>
            <a:pPr algn="ctr">
              <a:lnSpc>
                <a:spcPts val="5760"/>
              </a:lnSpc>
            </a:pPr>
            <a:r>
              <a:rPr lang="en-US" sz="4800" b="1">
                <a:solidFill>
                  <a:srgbClr val="0C45A6"/>
                </a:solidFill>
                <a:effectLst>
                  <a:outerShdw blurRad="38100" dist="38100" dir="2700000" algn="tl">
                    <a:srgbClr val="000000">
                      <a:alpha val="43137"/>
                    </a:srgbClr>
                  </a:outerShdw>
                </a:effectLst>
                <a:latin typeface="Montserrat Semi-Bold"/>
              </a:rPr>
              <a:t>STATUS QUO STORIES </a:t>
            </a:r>
          </a:p>
          <a:p>
            <a:pPr algn="ctr">
              <a:lnSpc>
                <a:spcPts val="3840"/>
              </a:lnSpc>
            </a:pPr>
            <a:r>
              <a:rPr lang="en-US" sz="3200" b="1">
                <a:solidFill>
                  <a:srgbClr val="0C45A6"/>
                </a:solidFill>
                <a:effectLst>
                  <a:outerShdw blurRad="38100" dist="38100" dir="2700000" algn="tl">
                    <a:srgbClr val="000000">
                      <a:alpha val="43137"/>
                    </a:srgbClr>
                  </a:outerShdw>
                </a:effectLst>
                <a:latin typeface="Montserrat Semi-Bold"/>
              </a:rPr>
              <a:t>[DECENTERING THE HISTORY OF FEMINIST THOUGHT]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3661" y="2971800"/>
            <a:ext cx="3229810" cy="4358524"/>
            <a:chOff x="0" y="0"/>
            <a:chExt cx="6459620" cy="8717046"/>
          </a:xfrm>
        </p:grpSpPr>
        <p:sp>
          <p:nvSpPr>
            <p:cNvPr id="3" name="AutoShape 3"/>
            <p:cNvSpPr/>
            <p:nvPr/>
          </p:nvSpPr>
          <p:spPr>
            <a:xfrm>
              <a:off x="0" y="0"/>
              <a:ext cx="1044803" cy="144381"/>
            </a:xfrm>
            <a:prstGeom prst="rect">
              <a:avLst/>
            </a:prstGeom>
            <a:solidFill>
              <a:srgbClr val="0C45A6"/>
            </a:solidFill>
          </p:spPr>
        </p:sp>
        <p:sp>
          <p:nvSpPr>
            <p:cNvPr id="4" name="TextBox 4"/>
            <p:cNvSpPr txBox="1"/>
            <p:nvPr/>
          </p:nvSpPr>
          <p:spPr>
            <a:xfrm>
              <a:off x="0" y="497618"/>
              <a:ext cx="6459620" cy="8219428"/>
            </a:xfrm>
            <a:prstGeom prst="rect">
              <a:avLst/>
            </a:prstGeom>
          </p:spPr>
          <p:txBody>
            <a:bodyPr lIns="0" tIns="0" rIns="0" bIns="0" rtlCol="0" anchor="t">
              <a:spAutoFit/>
            </a:bodyPr>
            <a:lstStyle/>
            <a:p>
              <a:pPr>
                <a:lnSpc>
                  <a:spcPts val="3600"/>
                </a:lnSpc>
              </a:pPr>
              <a:r>
                <a:rPr lang="en-US" sz="2400" b="1">
                  <a:solidFill>
                    <a:srgbClr val="16214B"/>
                  </a:solidFill>
                  <a:effectLst>
                    <a:outerShdw blurRad="38100" dist="38100" dir="2700000" algn="tl">
                      <a:srgbClr val="000000">
                        <a:alpha val="43137"/>
                      </a:srgbClr>
                    </a:outerShdw>
                  </a:effectLst>
                  <a:latin typeface="Montserrat"/>
                </a:rPr>
                <a:t>4-5 small groups of students, each represents a different author, experience, story.</a:t>
              </a:r>
            </a:p>
            <a:p>
              <a:pPr>
                <a:lnSpc>
                  <a:spcPts val="3600"/>
                </a:lnSpc>
              </a:pPr>
              <a:r>
                <a:rPr lang="en-US" sz="2400" b="1">
                  <a:solidFill>
                    <a:srgbClr val="16214B"/>
                  </a:solidFill>
                  <a:effectLst>
                    <a:outerShdw blurRad="38100" dist="38100" dir="2700000" algn="tl">
                      <a:srgbClr val="000000">
                        <a:alpha val="43137"/>
                      </a:srgbClr>
                    </a:outerShdw>
                  </a:effectLst>
                  <a:latin typeface="Montserrat"/>
                </a:rPr>
                <a:t>(Or share their own experiences)</a:t>
              </a:r>
            </a:p>
            <a:p>
              <a:pPr>
                <a:lnSpc>
                  <a:spcPts val="3600"/>
                </a:lnSpc>
              </a:pPr>
              <a:endParaRPr lang="en-US" sz="2400">
                <a:solidFill>
                  <a:srgbClr val="16214B"/>
                </a:solidFill>
                <a:latin typeface="Montserrat"/>
              </a:endParaRPr>
            </a:p>
            <a:p>
              <a:pPr>
                <a:lnSpc>
                  <a:spcPts val="3600"/>
                </a:lnSpc>
              </a:pPr>
              <a:endParaRPr lang="en-US" sz="2400">
                <a:solidFill>
                  <a:srgbClr val="16214B"/>
                </a:solidFill>
                <a:latin typeface="Montserrat"/>
              </a:endParaRPr>
            </a:p>
          </p:txBody>
        </p:sp>
      </p:grpSp>
      <p:grpSp>
        <p:nvGrpSpPr>
          <p:cNvPr id="5" name="Group 5"/>
          <p:cNvGrpSpPr/>
          <p:nvPr/>
        </p:nvGrpSpPr>
        <p:grpSpPr>
          <a:xfrm>
            <a:off x="4053876" y="2937328"/>
            <a:ext cx="3229810" cy="3435194"/>
            <a:chOff x="0" y="0"/>
            <a:chExt cx="6459620" cy="6870390"/>
          </a:xfrm>
        </p:grpSpPr>
        <p:sp>
          <p:nvSpPr>
            <p:cNvPr id="6" name="AutoShape 6"/>
            <p:cNvSpPr/>
            <p:nvPr/>
          </p:nvSpPr>
          <p:spPr>
            <a:xfrm>
              <a:off x="0" y="0"/>
              <a:ext cx="1044803" cy="144381"/>
            </a:xfrm>
            <a:prstGeom prst="rect">
              <a:avLst/>
            </a:prstGeom>
            <a:solidFill>
              <a:srgbClr val="0C45A6"/>
            </a:solidFill>
          </p:spPr>
        </p:sp>
        <p:sp>
          <p:nvSpPr>
            <p:cNvPr id="7" name="TextBox 7"/>
            <p:cNvSpPr txBox="1"/>
            <p:nvPr/>
          </p:nvSpPr>
          <p:spPr>
            <a:xfrm>
              <a:off x="0" y="497618"/>
              <a:ext cx="6459620" cy="6372772"/>
            </a:xfrm>
            <a:prstGeom prst="rect">
              <a:avLst/>
            </a:prstGeom>
          </p:spPr>
          <p:txBody>
            <a:bodyPr lIns="0" tIns="0" rIns="0" bIns="0" rtlCol="0" anchor="t">
              <a:spAutoFit/>
            </a:bodyPr>
            <a:lstStyle/>
            <a:p>
              <a:pPr>
                <a:lnSpc>
                  <a:spcPts val="3600"/>
                </a:lnSpc>
              </a:pPr>
              <a:r>
                <a:rPr lang="en-US" sz="2400" b="1">
                  <a:solidFill>
                    <a:srgbClr val="16214B"/>
                  </a:solidFill>
                  <a:effectLst>
                    <a:outerShdw blurRad="38100" dist="38100" dir="2700000" algn="tl">
                      <a:srgbClr val="000000">
                        <a:alpha val="43137"/>
                      </a:srgbClr>
                    </a:outerShdw>
                  </a:effectLst>
                  <a:latin typeface="Montserrat"/>
                </a:rPr>
                <a:t>In the fishbowl, 2 (or 1) people at a time</a:t>
              </a:r>
            </a:p>
            <a:p>
              <a:pPr>
                <a:lnSpc>
                  <a:spcPts val="3600"/>
                </a:lnSpc>
              </a:pPr>
              <a:r>
                <a:rPr lang="en-US" sz="2400" b="1">
                  <a:solidFill>
                    <a:srgbClr val="16214B"/>
                  </a:solidFill>
                  <a:effectLst>
                    <a:outerShdw blurRad="38100" dist="38100" dir="2700000" algn="tl">
                      <a:srgbClr val="000000">
                        <a:alpha val="43137"/>
                      </a:srgbClr>
                    </a:outerShdw>
                  </a:effectLst>
                  <a:latin typeface="Montserrat"/>
                </a:rPr>
                <a:t>represent each author/perspective.  The others observe. They tap in. All take a turn. </a:t>
              </a:r>
            </a:p>
          </p:txBody>
        </p:sp>
      </p:grpSp>
      <p:grpSp>
        <p:nvGrpSpPr>
          <p:cNvPr id="8" name="Group 8"/>
          <p:cNvGrpSpPr/>
          <p:nvPr/>
        </p:nvGrpSpPr>
        <p:grpSpPr>
          <a:xfrm>
            <a:off x="8128000" y="2937328"/>
            <a:ext cx="3229810" cy="3435195"/>
            <a:chOff x="0" y="0"/>
            <a:chExt cx="6459620" cy="6870388"/>
          </a:xfrm>
        </p:grpSpPr>
        <p:sp>
          <p:nvSpPr>
            <p:cNvPr id="9" name="AutoShape 9"/>
            <p:cNvSpPr/>
            <p:nvPr/>
          </p:nvSpPr>
          <p:spPr>
            <a:xfrm>
              <a:off x="0" y="0"/>
              <a:ext cx="1044803" cy="144381"/>
            </a:xfrm>
            <a:prstGeom prst="rect">
              <a:avLst/>
            </a:prstGeom>
            <a:solidFill>
              <a:srgbClr val="0C45A6"/>
            </a:solidFill>
          </p:spPr>
        </p:sp>
        <p:sp>
          <p:nvSpPr>
            <p:cNvPr id="10" name="TextBox 10"/>
            <p:cNvSpPr txBox="1"/>
            <p:nvPr/>
          </p:nvSpPr>
          <p:spPr>
            <a:xfrm>
              <a:off x="0" y="497620"/>
              <a:ext cx="6459620" cy="6372768"/>
            </a:xfrm>
            <a:prstGeom prst="rect">
              <a:avLst/>
            </a:prstGeom>
          </p:spPr>
          <p:txBody>
            <a:bodyPr lIns="0" tIns="0" rIns="0" bIns="0" rtlCol="0" anchor="t">
              <a:spAutoFit/>
            </a:bodyPr>
            <a:lstStyle/>
            <a:p>
              <a:pPr>
                <a:lnSpc>
                  <a:spcPts val="3600"/>
                </a:lnSpc>
              </a:pPr>
              <a:r>
                <a:rPr lang="en-US" sz="2400" b="1">
                  <a:solidFill>
                    <a:srgbClr val="16214B"/>
                  </a:solidFill>
                  <a:effectLst>
                    <a:outerShdw blurRad="38100" dist="38100" dir="2700000" algn="tl">
                      <a:srgbClr val="000000">
                        <a:alpha val="43137"/>
                      </a:srgbClr>
                    </a:outerShdw>
                  </a:effectLst>
                  <a:latin typeface="Montserrat"/>
                </a:rPr>
                <a:t>Represent the view of the author/view as fairly &amp; as accurately as possible. </a:t>
              </a:r>
            </a:p>
            <a:p>
              <a:pPr>
                <a:lnSpc>
                  <a:spcPts val="3600"/>
                </a:lnSpc>
              </a:pPr>
              <a:endParaRPr lang="en-US" sz="2400" b="1">
                <a:solidFill>
                  <a:srgbClr val="16214B"/>
                </a:solidFill>
                <a:effectLst>
                  <a:outerShdw blurRad="38100" dist="38100" dir="2700000" algn="tl">
                    <a:srgbClr val="000000">
                      <a:alpha val="43137"/>
                    </a:srgbClr>
                  </a:outerShdw>
                </a:effectLst>
                <a:latin typeface="Montserrat"/>
              </a:endParaRPr>
            </a:p>
            <a:p>
              <a:pPr>
                <a:lnSpc>
                  <a:spcPts val="3600"/>
                </a:lnSpc>
              </a:pPr>
              <a:r>
                <a:rPr lang="en-US" sz="2400" b="1">
                  <a:solidFill>
                    <a:srgbClr val="16214B"/>
                  </a:solidFill>
                  <a:effectLst>
                    <a:outerShdw blurRad="38100" dist="38100" dir="2700000" algn="tl">
                      <a:srgbClr val="000000">
                        <a:alpha val="43137"/>
                      </a:srgbClr>
                    </a:outerShdw>
                  </a:effectLst>
                  <a:latin typeface="Montserrat"/>
                </a:rPr>
                <a:t>[Or share their own experience]</a:t>
              </a:r>
            </a:p>
          </p:txBody>
        </p:sp>
      </p:grpSp>
      <p:sp>
        <p:nvSpPr>
          <p:cNvPr id="11" name="AutoShape 11"/>
          <p:cNvSpPr/>
          <p:nvPr/>
        </p:nvSpPr>
        <p:spPr>
          <a:xfrm>
            <a:off x="-101600" y="-50315"/>
            <a:ext cx="12192000" cy="2881501"/>
          </a:xfrm>
          <a:prstGeom prst="rect">
            <a:avLst/>
          </a:prstGeom>
          <a:solidFill>
            <a:srgbClr val="0C45A6"/>
          </a:solidFill>
        </p:spPr>
      </p:sp>
      <p:sp>
        <p:nvSpPr>
          <p:cNvPr id="12" name="TextBox 12"/>
          <p:cNvSpPr txBox="1"/>
          <p:nvPr/>
        </p:nvSpPr>
        <p:spPr>
          <a:xfrm>
            <a:off x="101600" y="381000"/>
            <a:ext cx="11658600" cy="2929392"/>
          </a:xfrm>
          <a:prstGeom prst="rect">
            <a:avLst/>
          </a:prstGeom>
        </p:spPr>
        <p:txBody>
          <a:bodyPr wrap="square" lIns="0" tIns="0" rIns="0" bIns="0" rtlCol="0" anchor="t">
            <a:spAutoFit/>
          </a:bodyPr>
          <a:lstStyle/>
          <a:p>
            <a:pPr>
              <a:lnSpc>
                <a:spcPts val="5760"/>
              </a:lnSpc>
            </a:pPr>
            <a:r>
              <a:rPr lang="en-US" sz="4800">
                <a:solidFill>
                  <a:srgbClr val="FFFFFF"/>
                </a:solidFill>
                <a:latin typeface="Montserrat Semi-Bold"/>
              </a:rPr>
              <a:t>FISHBOWLS</a:t>
            </a:r>
          </a:p>
          <a:p>
            <a:pPr>
              <a:lnSpc>
                <a:spcPts val="5760"/>
              </a:lnSpc>
            </a:pPr>
            <a:endParaRPr lang="en-US" sz="4800">
              <a:solidFill>
                <a:srgbClr val="FFFFFF"/>
              </a:solidFill>
              <a:latin typeface="Montserrat Semi-Bold"/>
            </a:endParaRPr>
          </a:p>
          <a:p>
            <a:pPr>
              <a:lnSpc>
                <a:spcPts val="5760"/>
              </a:lnSpc>
            </a:pPr>
            <a:r>
              <a:rPr lang="en-US" sz="4800">
                <a:solidFill>
                  <a:srgbClr val="FFFFFF"/>
                </a:solidFill>
                <a:latin typeface="Montserrat Semi-Bold"/>
              </a:rPr>
              <a:t>Goal: Empathy/Appreciation </a:t>
            </a:r>
          </a:p>
          <a:p>
            <a:pPr>
              <a:lnSpc>
                <a:spcPts val="5760"/>
              </a:lnSpc>
            </a:pPr>
            <a:endParaRPr lang="en-US" sz="4800">
              <a:solidFill>
                <a:srgbClr val="FFFFFF"/>
              </a:solidFill>
              <a:latin typeface="Montserrat Semi-Bold"/>
            </a:endParaRPr>
          </a:p>
        </p:txBody>
      </p:sp>
      <p:pic>
        <p:nvPicPr>
          <p:cNvPr id="13" name="Picture 13"/>
          <p:cNvPicPr>
            <a:picLocks noChangeAspect="1"/>
          </p:cNvPicPr>
          <p:nvPr/>
        </p:nvPicPr>
        <p:blipFill>
          <a:blip r:embed="rId2"/>
          <a:srcRect/>
          <a:stretch>
            <a:fillRect/>
          </a:stretch>
        </p:blipFill>
        <p:spPr>
          <a:xfrm>
            <a:off x="9008453" y="106879"/>
            <a:ext cx="2876225" cy="2743200"/>
          </a:xfrm>
          <a:prstGeom prst="rect">
            <a:avLst/>
          </a:prstGeom>
        </p:spPr>
      </p:pic>
      <p:sp>
        <p:nvSpPr>
          <p:cNvPr id="14" name="Rectangle 13"/>
          <p:cNvSpPr/>
          <p:nvPr/>
        </p:nvSpPr>
        <p:spPr>
          <a:xfrm>
            <a:off x="414862" y="6196009"/>
            <a:ext cx="11681478" cy="711541"/>
          </a:xfrm>
          <a:prstGeom prst="rect">
            <a:avLst/>
          </a:prstGeom>
        </p:spPr>
        <p:txBody>
          <a:bodyPr wrap="square">
            <a:spAutoFit/>
          </a:bodyPr>
          <a:lstStyle/>
          <a:p>
            <a:pPr>
              <a:lnSpc>
                <a:spcPts val="5760"/>
              </a:lnSpc>
            </a:pPr>
            <a:r>
              <a:rPr lang="en-US" sz="1867" b="1">
                <a:hlinkClick r:id="rId3"/>
              </a:rPr>
              <a:t>https://sites.google.com/site/maryellendakinsclassroom/speaking-and-listening/fishbowl-discussions</a:t>
            </a:r>
            <a:endParaRPr lang="en-US" sz="1867" b="1">
              <a:solidFill>
                <a:srgbClr val="FFFFFF"/>
              </a:solidFill>
              <a:latin typeface="Montserrat Semi-Bold"/>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3892464"/>
            <a:ext cx="3229810" cy="665205"/>
            <a:chOff x="0" y="0"/>
            <a:chExt cx="6459620" cy="1330410"/>
          </a:xfrm>
        </p:grpSpPr>
        <p:sp>
          <p:nvSpPr>
            <p:cNvPr id="3" name="AutoShape 3"/>
            <p:cNvSpPr/>
            <p:nvPr/>
          </p:nvSpPr>
          <p:spPr>
            <a:xfrm>
              <a:off x="0" y="0"/>
              <a:ext cx="1044803" cy="144381"/>
            </a:xfrm>
            <a:prstGeom prst="rect">
              <a:avLst/>
            </a:prstGeom>
            <a:solidFill>
              <a:srgbClr val="0C45A6"/>
            </a:solidFill>
          </p:spPr>
        </p:sp>
        <p:sp>
          <p:nvSpPr>
            <p:cNvPr id="4" name="TextBox 4"/>
            <p:cNvSpPr txBox="1"/>
            <p:nvPr/>
          </p:nvSpPr>
          <p:spPr>
            <a:xfrm>
              <a:off x="0" y="497618"/>
              <a:ext cx="6459620" cy="832792"/>
            </a:xfrm>
            <a:prstGeom prst="rect">
              <a:avLst/>
            </a:prstGeom>
          </p:spPr>
          <p:txBody>
            <a:bodyPr lIns="0" tIns="0" rIns="0" bIns="0" rtlCol="0" anchor="t">
              <a:spAutoFit/>
            </a:bodyPr>
            <a:lstStyle/>
            <a:p>
              <a:pPr>
                <a:lnSpc>
                  <a:spcPts val="3600"/>
                </a:lnSpc>
              </a:pPr>
              <a:endParaRPr lang="en-US" sz="2400">
                <a:solidFill>
                  <a:srgbClr val="16214B"/>
                </a:solidFill>
                <a:latin typeface="Montserrat"/>
              </a:endParaRPr>
            </a:p>
          </p:txBody>
        </p:sp>
      </p:grpSp>
      <p:grpSp>
        <p:nvGrpSpPr>
          <p:cNvPr id="5" name="Group 5"/>
          <p:cNvGrpSpPr/>
          <p:nvPr/>
        </p:nvGrpSpPr>
        <p:grpSpPr>
          <a:xfrm>
            <a:off x="4481095" y="3809301"/>
            <a:ext cx="3229810" cy="665205"/>
            <a:chOff x="0" y="0"/>
            <a:chExt cx="6459620" cy="1330411"/>
          </a:xfrm>
        </p:grpSpPr>
        <p:sp>
          <p:nvSpPr>
            <p:cNvPr id="6" name="AutoShape 6"/>
            <p:cNvSpPr/>
            <p:nvPr/>
          </p:nvSpPr>
          <p:spPr>
            <a:xfrm>
              <a:off x="0" y="0"/>
              <a:ext cx="1044803" cy="144381"/>
            </a:xfrm>
            <a:prstGeom prst="rect">
              <a:avLst/>
            </a:prstGeom>
            <a:solidFill>
              <a:srgbClr val="0C45A6"/>
            </a:solidFill>
          </p:spPr>
        </p:sp>
        <p:sp>
          <p:nvSpPr>
            <p:cNvPr id="7" name="TextBox 7"/>
            <p:cNvSpPr txBox="1"/>
            <p:nvPr/>
          </p:nvSpPr>
          <p:spPr>
            <a:xfrm>
              <a:off x="0" y="497618"/>
              <a:ext cx="6459620" cy="832793"/>
            </a:xfrm>
            <a:prstGeom prst="rect">
              <a:avLst/>
            </a:prstGeom>
          </p:spPr>
          <p:txBody>
            <a:bodyPr lIns="0" tIns="0" rIns="0" bIns="0" rtlCol="0" anchor="t">
              <a:spAutoFit/>
            </a:bodyPr>
            <a:lstStyle/>
            <a:p>
              <a:pPr>
                <a:lnSpc>
                  <a:spcPts val="3600"/>
                </a:lnSpc>
              </a:pPr>
              <a:endParaRPr lang="en-US" sz="2400">
                <a:solidFill>
                  <a:srgbClr val="16214B"/>
                </a:solidFill>
                <a:latin typeface="Montserrat"/>
              </a:endParaRPr>
            </a:p>
          </p:txBody>
        </p:sp>
      </p:grpSp>
      <p:sp>
        <p:nvSpPr>
          <p:cNvPr id="9" name="AutoShape 9"/>
          <p:cNvSpPr/>
          <p:nvPr/>
        </p:nvSpPr>
        <p:spPr>
          <a:xfrm>
            <a:off x="8276390" y="3809301"/>
            <a:ext cx="522401" cy="72191"/>
          </a:xfrm>
          <a:prstGeom prst="rect">
            <a:avLst/>
          </a:prstGeom>
          <a:solidFill>
            <a:srgbClr val="0C45A6"/>
          </a:solidFill>
        </p:spPr>
      </p:sp>
      <p:sp>
        <p:nvSpPr>
          <p:cNvPr id="11" name="AutoShape 11"/>
          <p:cNvSpPr/>
          <p:nvPr/>
        </p:nvSpPr>
        <p:spPr>
          <a:xfrm>
            <a:off x="0" y="-185816"/>
            <a:ext cx="12192000" cy="3259216"/>
          </a:xfrm>
          <a:prstGeom prst="rect">
            <a:avLst/>
          </a:prstGeom>
          <a:solidFill>
            <a:srgbClr val="0C45A6"/>
          </a:solidFill>
        </p:spPr>
      </p:sp>
      <p:pic>
        <p:nvPicPr>
          <p:cNvPr id="12" name="Picture 12"/>
          <p:cNvPicPr>
            <a:picLocks noChangeAspect="1"/>
          </p:cNvPicPr>
          <p:nvPr/>
        </p:nvPicPr>
        <p:blipFill>
          <a:blip r:embed="rId2"/>
          <a:srcRect/>
          <a:stretch>
            <a:fillRect/>
          </a:stretch>
        </p:blipFill>
        <p:spPr>
          <a:xfrm>
            <a:off x="7190014" y="69151"/>
            <a:ext cx="4865987" cy="2743200"/>
          </a:xfrm>
          <a:prstGeom prst="rect">
            <a:avLst/>
          </a:prstGeom>
        </p:spPr>
      </p:pic>
      <p:sp>
        <p:nvSpPr>
          <p:cNvPr id="13" name="TextBox 13"/>
          <p:cNvSpPr txBox="1"/>
          <p:nvPr/>
        </p:nvSpPr>
        <p:spPr>
          <a:xfrm>
            <a:off x="152400" y="228600"/>
            <a:ext cx="7037614" cy="2851486"/>
          </a:xfrm>
          <a:prstGeom prst="rect">
            <a:avLst/>
          </a:prstGeom>
        </p:spPr>
        <p:txBody>
          <a:bodyPr wrap="square" lIns="0" tIns="0" rIns="0" bIns="0" rtlCol="0" anchor="t">
            <a:spAutoFit/>
          </a:bodyPr>
          <a:lstStyle/>
          <a:p>
            <a:pPr>
              <a:lnSpc>
                <a:spcPts val="5760"/>
              </a:lnSpc>
            </a:pPr>
            <a:r>
              <a:rPr lang="en-US" sz="4800">
                <a:solidFill>
                  <a:srgbClr val="FFFFFF"/>
                </a:solidFill>
                <a:latin typeface="Montserrat Semi-Bold"/>
              </a:rPr>
              <a:t>TOWN HALLS -</a:t>
            </a:r>
          </a:p>
          <a:p>
            <a:pPr>
              <a:lnSpc>
                <a:spcPts val="5760"/>
              </a:lnSpc>
            </a:pPr>
            <a:r>
              <a:rPr lang="en-US" sz="2133">
                <a:solidFill>
                  <a:srgbClr val="FFFFFF"/>
                </a:solidFill>
                <a:latin typeface="Montserrat Semi-Bold"/>
              </a:rPr>
              <a:t>Discuss the implications of the law, policy,  science, history, story, research, case…</a:t>
            </a:r>
          </a:p>
          <a:p>
            <a:pPr>
              <a:lnSpc>
                <a:spcPts val="5760"/>
              </a:lnSpc>
            </a:pPr>
            <a:r>
              <a:rPr lang="en-US" sz="2133">
                <a:solidFill>
                  <a:srgbClr val="FFFFFF"/>
                </a:solidFill>
                <a:latin typeface="Montserrat Semi-Bold"/>
              </a:rPr>
              <a:t>Aim: Develop Critical Thinking &amp; Empathy</a:t>
            </a:r>
          </a:p>
        </p:txBody>
      </p:sp>
      <p:sp>
        <p:nvSpPr>
          <p:cNvPr id="15" name="Rectangle 14"/>
          <p:cNvSpPr/>
          <p:nvPr/>
        </p:nvSpPr>
        <p:spPr>
          <a:xfrm>
            <a:off x="325460" y="4106199"/>
            <a:ext cx="1706541" cy="2062103"/>
          </a:xfrm>
          <a:prstGeom prst="rect">
            <a:avLst/>
          </a:prstGeom>
        </p:spPr>
        <p:txBody>
          <a:bodyPr wrap="square">
            <a:spAutoFit/>
          </a:bodyPr>
          <a:lstStyle/>
          <a:p>
            <a:r>
              <a:rPr lang="en-US" sz="3200"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Know Your Students Well</a:t>
            </a:r>
            <a:endParaRPr lang="en-US" sz="3200" b="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p:txBody>
      </p:sp>
      <p:sp>
        <p:nvSpPr>
          <p:cNvPr id="16" name="Rectangle 15"/>
          <p:cNvSpPr/>
          <p:nvPr/>
        </p:nvSpPr>
        <p:spPr>
          <a:xfrm>
            <a:off x="3657600" y="4146146"/>
            <a:ext cx="2895600" cy="2144498"/>
          </a:xfrm>
          <a:prstGeom prst="rect">
            <a:avLst/>
          </a:prstGeom>
        </p:spPr>
        <p:txBody>
          <a:bodyPr wrap="square">
            <a:spAutoFit/>
          </a:bodyPr>
          <a:lstStyle/>
          <a:p>
            <a:r>
              <a:rPr lang="en-US" sz="2667"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Assign Crisp, Credible, Thought-Provoking Articles on a Debatable Topic</a:t>
            </a:r>
            <a:endParaRPr lang="en-US" sz="2667" b="1">
              <a:effectLst>
                <a:outerShdw blurRad="38100" dist="38100" dir="2700000" algn="tl">
                  <a:srgbClr val="000000">
                    <a:alpha val="43137"/>
                  </a:srgbClr>
                </a:outerShdw>
              </a:effectLst>
            </a:endParaRPr>
          </a:p>
        </p:txBody>
      </p:sp>
      <p:sp>
        <p:nvSpPr>
          <p:cNvPr id="17" name="Rectangle 16"/>
          <p:cNvSpPr/>
          <p:nvPr/>
        </p:nvSpPr>
        <p:spPr>
          <a:xfrm>
            <a:off x="7569200" y="3956053"/>
            <a:ext cx="4267200" cy="2965364"/>
          </a:xfrm>
          <a:prstGeom prst="rect">
            <a:avLst/>
          </a:prstGeom>
        </p:spPr>
        <p:txBody>
          <a:bodyPr wrap="square">
            <a:spAutoFit/>
          </a:bodyPr>
          <a:lstStyle/>
          <a:p>
            <a:r>
              <a:rPr lang="en-US" sz="2667"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Assign students to a side different than their own view/experience. (can do more than 2 perspectives). 1</a:t>
            </a:r>
            <a:r>
              <a:rPr lang="en-US" sz="2667" b="1" baseline="30000">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st</a:t>
            </a:r>
            <a:r>
              <a:rPr lang="en-US" sz="2667" b="1">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they role play that view &amp; later may speak as themselves</a:t>
            </a:r>
            <a:endParaRPr lang="en-US" sz="2667" b="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222681" y="2095128"/>
            <a:ext cx="6006004" cy="2589170"/>
          </a:xfrm>
          <a:prstGeom prst="rect">
            <a:avLst/>
          </a:prstGeom>
        </p:spPr>
        <p:txBody>
          <a:bodyPr lIns="0" tIns="0" rIns="0" bIns="0" rtlCol="0" anchor="t">
            <a:spAutoFit/>
          </a:bodyPr>
          <a:lstStyle/>
          <a:p>
            <a:pPr>
              <a:lnSpc>
                <a:spcPts val="6934"/>
              </a:lnSpc>
            </a:pPr>
            <a:r>
              <a:rPr lang="en-US" sz="5334">
                <a:solidFill>
                  <a:srgbClr val="0C45A6"/>
                </a:solidFill>
                <a:latin typeface="Montserrat Semi-Bold Bold"/>
              </a:rPr>
              <a:t>Center marginalized voices!</a:t>
            </a:r>
          </a:p>
        </p:txBody>
      </p:sp>
      <p:pic>
        <p:nvPicPr>
          <p:cNvPr id="3" name="Picture 3"/>
          <p:cNvPicPr>
            <a:picLocks noChangeAspect="1"/>
          </p:cNvPicPr>
          <p:nvPr/>
        </p:nvPicPr>
        <p:blipFill>
          <a:blip r:embed="rId2"/>
          <a:srcRect/>
          <a:stretch>
            <a:fillRect/>
          </a:stretch>
        </p:blipFill>
        <p:spPr>
          <a:xfrm>
            <a:off x="685800" y="1709804"/>
            <a:ext cx="3544734" cy="3438392"/>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149B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1413904"/>
            <a:ext cx="5119810" cy="4838221"/>
          </a:xfrm>
          <a:prstGeom prst="rect">
            <a:avLst/>
          </a:prstGeom>
        </p:spPr>
      </p:pic>
      <p:sp>
        <p:nvSpPr>
          <p:cNvPr id="3" name="TextBox 3"/>
          <p:cNvSpPr txBox="1"/>
          <p:nvPr/>
        </p:nvSpPr>
        <p:spPr>
          <a:xfrm>
            <a:off x="5119810" y="565973"/>
            <a:ext cx="6804992" cy="4623317"/>
          </a:xfrm>
          <a:prstGeom prst="rect">
            <a:avLst/>
          </a:prstGeom>
        </p:spPr>
        <p:txBody>
          <a:bodyPr lIns="0" tIns="0" rIns="0" bIns="0" rtlCol="0" anchor="t">
            <a:spAutoFit/>
          </a:bodyPr>
          <a:lstStyle/>
          <a:p>
            <a:pPr algn="ctr">
              <a:lnSpc>
                <a:spcPts val="3293"/>
              </a:lnSpc>
            </a:pPr>
            <a:r>
              <a:rPr lang="en-US" sz="2800">
                <a:solidFill>
                  <a:srgbClr val="FFFFFF"/>
                </a:solidFill>
                <a:latin typeface="Montserrat Semi-Bold"/>
              </a:rPr>
              <a:t>Who writes your required texts?</a:t>
            </a:r>
          </a:p>
          <a:p>
            <a:pPr algn="ctr">
              <a:lnSpc>
                <a:spcPts val="3293"/>
              </a:lnSpc>
            </a:pPr>
            <a:endParaRPr lang="en-US" sz="2800">
              <a:solidFill>
                <a:srgbClr val="FFFFFF"/>
              </a:solidFill>
              <a:latin typeface="Montserrat Semi-Bold"/>
            </a:endParaRPr>
          </a:p>
          <a:p>
            <a:pPr algn="ctr">
              <a:lnSpc>
                <a:spcPts val="3293"/>
              </a:lnSpc>
            </a:pPr>
            <a:r>
              <a:rPr lang="en-US" sz="2800">
                <a:solidFill>
                  <a:srgbClr val="FFFFFF"/>
                </a:solidFill>
                <a:latin typeface="Montserrat Semi-Bold"/>
              </a:rPr>
              <a:t>Who writes your assigned readings?</a:t>
            </a:r>
          </a:p>
          <a:p>
            <a:pPr algn="ctr">
              <a:lnSpc>
                <a:spcPts val="3293"/>
              </a:lnSpc>
            </a:pPr>
            <a:endParaRPr lang="en-US" sz="2800">
              <a:solidFill>
                <a:srgbClr val="FFFFFF"/>
              </a:solidFill>
              <a:latin typeface="Montserrat Semi-Bold"/>
            </a:endParaRPr>
          </a:p>
          <a:p>
            <a:pPr algn="ctr">
              <a:lnSpc>
                <a:spcPts val="3293"/>
              </a:lnSpc>
            </a:pPr>
            <a:r>
              <a:rPr lang="en-US" sz="2800">
                <a:solidFill>
                  <a:srgbClr val="FFFFFF"/>
                </a:solidFill>
                <a:latin typeface="Montserrat Semi-Bold"/>
              </a:rPr>
              <a:t>Who is part of the "canon" in your discipline? </a:t>
            </a:r>
          </a:p>
          <a:p>
            <a:pPr algn="ctr">
              <a:lnSpc>
                <a:spcPts val="3293"/>
              </a:lnSpc>
            </a:pPr>
            <a:endParaRPr lang="en-US" sz="2800">
              <a:solidFill>
                <a:srgbClr val="FFFFFF"/>
              </a:solidFill>
              <a:latin typeface="Montserrat Semi-Bold"/>
            </a:endParaRPr>
          </a:p>
          <a:p>
            <a:pPr algn="ctr">
              <a:lnSpc>
                <a:spcPts val="3293"/>
              </a:lnSpc>
            </a:pPr>
            <a:r>
              <a:rPr lang="en-US" sz="2800">
                <a:solidFill>
                  <a:srgbClr val="FFFFFF"/>
                </a:solidFill>
                <a:latin typeface="Montserrat Semi-Bold"/>
              </a:rPr>
              <a:t>What images do you use in your lectures?</a:t>
            </a:r>
          </a:p>
          <a:p>
            <a:pPr algn="ctr">
              <a:lnSpc>
                <a:spcPts val="3293"/>
              </a:lnSpc>
            </a:pPr>
            <a:endParaRPr lang="en-US" sz="2800">
              <a:solidFill>
                <a:srgbClr val="FFFFFF"/>
              </a:solidFill>
              <a:latin typeface="Montserrat Semi-Bold"/>
            </a:endParaRPr>
          </a:p>
          <a:p>
            <a:pPr algn="ctr">
              <a:lnSpc>
                <a:spcPts val="3293"/>
              </a:lnSpc>
            </a:pPr>
            <a:r>
              <a:rPr lang="en-US" sz="2800">
                <a:solidFill>
                  <a:srgbClr val="FFFFFF"/>
                </a:solidFill>
                <a:latin typeface="Montserrat Semi-Bold"/>
              </a:rPr>
              <a:t>What videos do you watch?</a:t>
            </a:r>
          </a:p>
          <a:p>
            <a:pPr algn="ctr">
              <a:lnSpc>
                <a:spcPts val="3293"/>
              </a:lnSpc>
            </a:pPr>
            <a:endParaRPr lang="en-US" sz="2800">
              <a:solidFill>
                <a:srgbClr val="FFFFFF"/>
              </a:solidFill>
              <a:latin typeface="Montserrat Semi-Bold"/>
            </a:endParaRPr>
          </a:p>
          <a:p>
            <a:pPr algn="ctr">
              <a:lnSpc>
                <a:spcPts val="3293"/>
              </a:lnSpc>
            </a:pPr>
            <a:r>
              <a:rPr lang="en-US" sz="2800">
                <a:solidFill>
                  <a:srgbClr val="FFFFFF"/>
                </a:solidFill>
                <a:latin typeface="Montserrat Semi-Bold"/>
              </a:rPr>
              <a:t>What podcasts do you assign?</a:t>
            </a:r>
          </a:p>
        </p:txBody>
      </p:sp>
      <p:sp>
        <p:nvSpPr>
          <p:cNvPr id="4" name="AutoShape 4"/>
          <p:cNvSpPr/>
          <p:nvPr/>
        </p:nvSpPr>
        <p:spPr>
          <a:xfrm>
            <a:off x="0" y="6252124"/>
            <a:ext cx="12192000" cy="605876"/>
          </a:xfrm>
          <a:prstGeom prst="rect">
            <a:avLst/>
          </a:prstGeom>
          <a:solidFill>
            <a:srgbClr val="16214B">
              <a:alpha val="67843"/>
            </a:srgbClr>
          </a:solidFill>
        </p:spPr>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222681" y="1330030"/>
            <a:ext cx="6006004" cy="4180247"/>
          </a:xfrm>
          <a:prstGeom prst="rect">
            <a:avLst/>
          </a:prstGeom>
        </p:spPr>
        <p:txBody>
          <a:bodyPr lIns="0" tIns="0" rIns="0" bIns="0" rtlCol="0" anchor="t">
            <a:spAutoFit/>
          </a:bodyPr>
          <a:lstStyle/>
          <a:p>
            <a:pPr>
              <a:lnSpc>
                <a:spcPts val="5547"/>
              </a:lnSpc>
            </a:pPr>
            <a:r>
              <a:rPr lang="en-US" sz="4267">
                <a:solidFill>
                  <a:srgbClr val="0C45A6"/>
                </a:solidFill>
                <a:latin typeface="Montserrat Semi-Bold Bold"/>
              </a:rPr>
              <a:t>This requires extra work &amp; effort, but it's worth it for a more comprehensive experience for your students.</a:t>
            </a:r>
          </a:p>
        </p:txBody>
      </p:sp>
      <p:pic>
        <p:nvPicPr>
          <p:cNvPr id="3" name="Picture 3"/>
          <p:cNvPicPr>
            <a:picLocks noChangeAspect="1"/>
          </p:cNvPicPr>
          <p:nvPr/>
        </p:nvPicPr>
        <p:blipFill>
          <a:blip r:embed="rId2"/>
          <a:srcRect/>
          <a:stretch>
            <a:fillRect/>
          </a:stretch>
        </p:blipFill>
        <p:spPr>
          <a:xfrm>
            <a:off x="685800" y="1709804"/>
            <a:ext cx="3544734" cy="3438392"/>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216CDCA-3798-474E-B337-E79187D9C756}"/>
              </a:ext>
            </a:extLst>
          </p:cNvPr>
          <p:cNvPicPr>
            <a:picLocks noChangeAspect="1"/>
          </p:cNvPicPr>
          <p:nvPr/>
        </p:nvPicPr>
        <p:blipFill rotWithShape="1">
          <a:blip r:embed="rId2"/>
          <a:srcRect l="3944" t="5164" r="16164" b="4"/>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B69BFE-FC42-45FA-B0A0-B72E0B3C1D16}"/>
              </a:ext>
            </a:extLst>
          </p:cNvPr>
          <p:cNvSpPr>
            <a:spLocks noGrp="1"/>
          </p:cNvSpPr>
          <p:nvPr>
            <p:ph type="title"/>
          </p:nvPr>
        </p:nvSpPr>
        <p:spPr>
          <a:xfrm>
            <a:off x="477981" y="1122363"/>
            <a:ext cx="4494700" cy="3204134"/>
          </a:xfrm>
        </p:spPr>
        <p:txBody>
          <a:bodyPr vert="horz" lIns="91440" tIns="45720" rIns="91440" bIns="45720" rtlCol="0" anchor="b">
            <a:normAutofit/>
          </a:bodyPr>
          <a:lstStyle/>
          <a:p>
            <a:r>
              <a:rPr lang="en-US" sz="3400"/>
              <a:t>Who is one marginalized scholar/ practitioner you can highlight in your course? </a:t>
            </a:r>
          </a:p>
        </p:txBody>
      </p:sp>
      <p:sp>
        <p:nvSpPr>
          <p:cNvPr id="3" name="Text Placeholder 2">
            <a:extLst>
              <a:ext uri="{FF2B5EF4-FFF2-40B4-BE49-F238E27FC236}">
                <a16:creationId xmlns:a16="http://schemas.microsoft.com/office/drawing/2014/main" id="{AF58CEE6-78EC-4E9F-9ECF-C662EC4C325F}"/>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sz="2000">
                <a:solidFill>
                  <a:schemeClr val="tx1"/>
                </a:solidFill>
              </a:rPr>
              <a:t>Chat question</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7933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FDCFA8-D33E-4604-A655-6A000D5E298C}"/>
              </a:ext>
            </a:extLst>
          </p:cNvPr>
          <p:cNvSpPr txBox="1"/>
          <p:nvPr/>
        </p:nvSpPr>
        <p:spPr>
          <a:xfrm>
            <a:off x="1345722" y="1906438"/>
            <a:ext cx="951493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solidFill>
                  <a:schemeClr val="accent5">
                    <a:lumMod val="50000"/>
                  </a:schemeClr>
                </a:solidFill>
              </a:rPr>
              <a:t>"Racist" or "Anti-Racist" </a:t>
            </a:r>
            <a:endParaRPr lang="en-US">
              <a:solidFill>
                <a:schemeClr val="accent5">
                  <a:lumMod val="50000"/>
                </a:schemeClr>
              </a:solidFill>
              <a:cs typeface="Calibri" panose="020F0502020204030204"/>
            </a:endParaRPr>
          </a:p>
          <a:p>
            <a:pPr algn="ctr"/>
            <a:r>
              <a:rPr lang="en-US" sz="5400">
                <a:solidFill>
                  <a:schemeClr val="accent5">
                    <a:lumMod val="50000"/>
                  </a:schemeClr>
                </a:solidFill>
              </a:rPr>
              <a:t>is what we do, not who we are.</a:t>
            </a:r>
            <a:endParaRPr lang="en-US">
              <a:solidFill>
                <a:schemeClr val="accent5">
                  <a:lumMod val="50000"/>
                </a:schemeClr>
              </a:solidFill>
              <a:cs typeface="Calibri" panose="020F0502020204030204"/>
            </a:endParaRPr>
          </a:p>
        </p:txBody>
      </p:sp>
      <p:sp>
        <p:nvSpPr>
          <p:cNvPr id="3" name="TextBox 2">
            <a:extLst>
              <a:ext uri="{FF2B5EF4-FFF2-40B4-BE49-F238E27FC236}">
                <a16:creationId xmlns:a16="http://schemas.microsoft.com/office/drawing/2014/main" id="{9FBB0A9B-FFC0-4881-BA25-1CA8EE88F453}"/>
              </a:ext>
            </a:extLst>
          </p:cNvPr>
          <p:cNvSpPr txBox="1"/>
          <p:nvPr/>
        </p:nvSpPr>
        <p:spPr>
          <a:xfrm>
            <a:off x="6190891" y="5817079"/>
            <a:ext cx="560429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002060"/>
                </a:solidFill>
              </a:rPr>
              <a:t>(a paraphrase of Ibram X. Kendi)</a:t>
            </a:r>
            <a:endParaRPr lang="en-US" sz="3200">
              <a:solidFill>
                <a:srgbClr val="002060"/>
              </a:solidFill>
              <a:cs typeface="Calibri"/>
            </a:endParaRPr>
          </a:p>
        </p:txBody>
      </p:sp>
    </p:spTree>
    <p:extLst>
      <p:ext uri="{BB962C8B-B14F-4D97-AF65-F5344CB8AC3E}">
        <p14:creationId xmlns:p14="http://schemas.microsoft.com/office/powerpoint/2010/main" val="2786128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erson looking at the camera&#10;&#10;Description automatically generated">
            <a:extLst>
              <a:ext uri="{FF2B5EF4-FFF2-40B4-BE49-F238E27FC236}">
                <a16:creationId xmlns:a16="http://schemas.microsoft.com/office/drawing/2014/main" id="{B260AF1B-F1BD-49D2-8E2E-992AACF9834D}"/>
              </a:ext>
            </a:extLst>
          </p:cNvPr>
          <p:cNvPicPr>
            <a:picLocks noChangeAspect="1"/>
          </p:cNvPicPr>
          <p:nvPr/>
        </p:nvPicPr>
        <p:blipFill>
          <a:blip r:embed="rId3"/>
          <a:stretch>
            <a:fillRect/>
          </a:stretch>
        </p:blipFill>
        <p:spPr>
          <a:xfrm>
            <a:off x="7912939" y="633503"/>
            <a:ext cx="3425404" cy="5116542"/>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D9908272-08C6-4257-AA31-E18C9CDB0818}"/>
              </a:ext>
            </a:extLst>
          </p:cNvPr>
          <p:cNvSpPr txBox="1"/>
          <p:nvPr/>
        </p:nvSpPr>
        <p:spPr>
          <a:xfrm>
            <a:off x="7743646" y="6205268"/>
            <a:ext cx="395089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err="1">
                <a:solidFill>
                  <a:srgbClr val="222222"/>
                </a:solidFill>
                <a:latin typeface="DDG_ProximaNova"/>
              </a:rPr>
              <a:t>Kimberlé</a:t>
            </a:r>
            <a:r>
              <a:rPr lang="en-US" sz="2800" b="1">
                <a:solidFill>
                  <a:srgbClr val="222222"/>
                </a:solidFill>
                <a:latin typeface="DDG_ProximaNova"/>
              </a:rPr>
              <a:t> Crenshaw</a:t>
            </a:r>
            <a:endParaRPr lang="en-US" sz="2800">
              <a:cs typeface="Calibri" panose="020F0502020204030204"/>
            </a:endParaRPr>
          </a:p>
        </p:txBody>
      </p:sp>
      <p:sp>
        <p:nvSpPr>
          <p:cNvPr id="4" name="TextBox 3">
            <a:extLst>
              <a:ext uri="{FF2B5EF4-FFF2-40B4-BE49-F238E27FC236}">
                <a16:creationId xmlns:a16="http://schemas.microsoft.com/office/drawing/2014/main" id="{E0DBAAD7-0410-4A58-BBED-E3F201574BBE}"/>
              </a:ext>
            </a:extLst>
          </p:cNvPr>
          <p:cNvSpPr txBox="1"/>
          <p:nvPr/>
        </p:nvSpPr>
        <p:spPr>
          <a:xfrm>
            <a:off x="425571" y="2424023"/>
            <a:ext cx="846538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0"/>
              <a:t>Intersectionality</a:t>
            </a:r>
            <a:endParaRPr lang="en-US" sz="8000">
              <a:cs typeface="Calibri"/>
            </a:endParaRPr>
          </a:p>
        </p:txBody>
      </p:sp>
    </p:spTree>
    <p:extLst>
      <p:ext uri="{BB962C8B-B14F-4D97-AF65-F5344CB8AC3E}">
        <p14:creationId xmlns:p14="http://schemas.microsoft.com/office/powerpoint/2010/main" val="1417455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picture containing road, outdoor, grass, person&#10;&#10;Description automatically generated">
            <a:extLst>
              <a:ext uri="{FF2B5EF4-FFF2-40B4-BE49-F238E27FC236}">
                <a16:creationId xmlns:a16="http://schemas.microsoft.com/office/drawing/2014/main" id="{6757E835-32A4-48E7-888D-B93FD6F95E91}"/>
              </a:ext>
            </a:extLst>
          </p:cNvPr>
          <p:cNvPicPr>
            <a:picLocks noChangeAspect="1"/>
          </p:cNvPicPr>
          <p:nvPr/>
        </p:nvPicPr>
        <p:blipFill rotWithShape="1">
          <a:blip r:embed="rId3"/>
          <a:srcRect l="17658" t="4090" r="-578" b="-1022"/>
          <a:stretch/>
        </p:blipFill>
        <p:spPr>
          <a:xfrm>
            <a:off x="2941610" y="192446"/>
            <a:ext cx="6620309" cy="6811736"/>
          </a:xfrm>
          <a:prstGeom prst="rect">
            <a:avLst/>
          </a:prstGeom>
          <a:ln>
            <a:noFill/>
          </a:ln>
          <a:effectLst>
            <a:softEdge rad="112500"/>
          </a:effectLst>
        </p:spPr>
      </p:pic>
      <p:sp>
        <p:nvSpPr>
          <p:cNvPr id="2" name="TextBox 1">
            <a:extLst>
              <a:ext uri="{FF2B5EF4-FFF2-40B4-BE49-F238E27FC236}">
                <a16:creationId xmlns:a16="http://schemas.microsoft.com/office/drawing/2014/main" id="{08237CE9-03E3-40E1-B71D-7BF5F3236B89}"/>
              </a:ext>
            </a:extLst>
          </p:cNvPr>
          <p:cNvSpPr txBox="1"/>
          <p:nvPr/>
        </p:nvSpPr>
        <p:spPr>
          <a:xfrm>
            <a:off x="195531" y="1906437"/>
            <a:ext cx="376399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200"/>
              <a:t>power</a:t>
            </a:r>
            <a:endParaRPr lang="en-US" sz="7200">
              <a:cs typeface="Calibri"/>
            </a:endParaRPr>
          </a:p>
        </p:txBody>
      </p:sp>
      <p:sp>
        <p:nvSpPr>
          <p:cNvPr id="3" name="TextBox 2">
            <a:extLst>
              <a:ext uri="{FF2B5EF4-FFF2-40B4-BE49-F238E27FC236}">
                <a16:creationId xmlns:a16="http://schemas.microsoft.com/office/drawing/2014/main" id="{A2B64629-72A6-4365-8724-715652A9AA4A}"/>
              </a:ext>
            </a:extLst>
          </p:cNvPr>
          <p:cNvSpPr txBox="1"/>
          <p:nvPr/>
        </p:nvSpPr>
        <p:spPr>
          <a:xfrm>
            <a:off x="65236" y="3285765"/>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a:t>over</a:t>
            </a:r>
            <a:endParaRPr lang="en-US" sz="5400">
              <a:cs typeface="Calibri"/>
            </a:endParaRPr>
          </a:p>
        </p:txBody>
      </p:sp>
      <p:sp>
        <p:nvSpPr>
          <p:cNvPr id="4" name="TextBox 3">
            <a:extLst>
              <a:ext uri="{FF2B5EF4-FFF2-40B4-BE49-F238E27FC236}">
                <a16:creationId xmlns:a16="http://schemas.microsoft.com/office/drawing/2014/main" id="{4E898220-32B5-4AA1-BF96-6F9D069D3B79}"/>
              </a:ext>
            </a:extLst>
          </p:cNvPr>
          <p:cNvSpPr txBox="1"/>
          <p:nvPr/>
        </p:nvSpPr>
        <p:spPr>
          <a:xfrm>
            <a:off x="9970340" y="4075622"/>
            <a:ext cx="152112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a:t>with</a:t>
            </a:r>
            <a:endParaRPr lang="en-US" sz="5400">
              <a:cs typeface="Calibri"/>
            </a:endParaRPr>
          </a:p>
        </p:txBody>
      </p:sp>
      <p:sp>
        <p:nvSpPr>
          <p:cNvPr id="5" name="TextBox 4">
            <a:extLst>
              <a:ext uri="{FF2B5EF4-FFF2-40B4-BE49-F238E27FC236}">
                <a16:creationId xmlns:a16="http://schemas.microsoft.com/office/drawing/2014/main" id="{8591CE27-161E-4ED6-B491-42340254C484}"/>
              </a:ext>
            </a:extLst>
          </p:cNvPr>
          <p:cNvSpPr txBox="1"/>
          <p:nvPr/>
        </p:nvSpPr>
        <p:spPr>
          <a:xfrm>
            <a:off x="9710648" y="2967666"/>
            <a:ext cx="203871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a:t>within</a:t>
            </a:r>
            <a:endParaRPr lang="en-US" sz="5400">
              <a:cs typeface="Calibri"/>
            </a:endParaRPr>
          </a:p>
        </p:txBody>
      </p:sp>
      <p:sp>
        <p:nvSpPr>
          <p:cNvPr id="6" name="TextBox 5">
            <a:extLst>
              <a:ext uri="{FF2B5EF4-FFF2-40B4-BE49-F238E27FC236}">
                <a16:creationId xmlns:a16="http://schemas.microsoft.com/office/drawing/2014/main" id="{53FE0FA8-24F4-4132-A847-949B01DA5166}"/>
              </a:ext>
            </a:extLst>
          </p:cNvPr>
          <p:cNvSpPr txBox="1"/>
          <p:nvPr/>
        </p:nvSpPr>
        <p:spPr>
          <a:xfrm>
            <a:off x="9454549" y="1503871"/>
            <a:ext cx="257067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600"/>
              <a:t>power</a:t>
            </a:r>
            <a:endParaRPr lang="en-US" sz="6600">
              <a:cs typeface="Calibri"/>
            </a:endParaRPr>
          </a:p>
        </p:txBody>
      </p:sp>
      <p:sp>
        <p:nvSpPr>
          <p:cNvPr id="7" name="TextBox 6">
            <a:extLst>
              <a:ext uri="{FF2B5EF4-FFF2-40B4-BE49-F238E27FC236}">
                <a16:creationId xmlns:a16="http://schemas.microsoft.com/office/drawing/2014/main" id="{13148308-6B66-43FA-A35D-5A2F99063B9C}"/>
              </a:ext>
            </a:extLst>
          </p:cNvPr>
          <p:cNvSpPr txBox="1"/>
          <p:nvPr/>
        </p:nvSpPr>
        <p:spPr>
          <a:xfrm>
            <a:off x="5033" y="6072279"/>
            <a:ext cx="11240217" cy="9233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i="1">
                <a:solidFill>
                  <a:schemeClr val="bg1">
                    <a:lumMod val="50000"/>
                  </a:schemeClr>
                </a:solidFill>
              </a:rPr>
              <a:t>Which do we model in our classrooms?</a:t>
            </a:r>
            <a:endParaRPr lang="en-US" sz="6000" i="1">
              <a:solidFill>
                <a:schemeClr val="bg1">
                  <a:lumMod val="50000"/>
                </a:schemeClr>
              </a:solidFill>
              <a:cs typeface="Calibri"/>
            </a:endParaRPr>
          </a:p>
        </p:txBody>
      </p:sp>
    </p:spTree>
    <p:extLst>
      <p:ext uri="{BB962C8B-B14F-4D97-AF65-F5344CB8AC3E}">
        <p14:creationId xmlns:p14="http://schemas.microsoft.com/office/powerpoint/2010/main" val="2947421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F9B6E7-490A-4C81-BCB7-AD1AAC8368A4}"/>
              </a:ext>
            </a:extLst>
          </p:cNvPr>
          <p:cNvSpPr txBox="1"/>
          <p:nvPr/>
        </p:nvSpPr>
        <p:spPr>
          <a:xfrm>
            <a:off x="1403230" y="1662022"/>
            <a:ext cx="974497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a:solidFill>
                  <a:srgbClr val="002060"/>
                </a:solidFill>
              </a:rPr>
              <a:t>This process itself becomes a detour when we focus more on saying the right words than on addressing the root causes of injustice.</a:t>
            </a:r>
            <a:endParaRPr lang="en-US" sz="4800">
              <a:solidFill>
                <a:srgbClr val="002060"/>
              </a:solidFill>
              <a:cs typeface="Calibri"/>
            </a:endParaRPr>
          </a:p>
        </p:txBody>
      </p:sp>
    </p:spTree>
    <p:extLst>
      <p:ext uri="{BB962C8B-B14F-4D97-AF65-F5344CB8AC3E}">
        <p14:creationId xmlns:p14="http://schemas.microsoft.com/office/powerpoint/2010/main" val="1693474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285ED-7C33-4157-9224-1A62DFF66128}"/>
              </a:ext>
            </a:extLst>
          </p:cNvPr>
          <p:cNvSpPr>
            <a:spLocks noGrp="1"/>
          </p:cNvSpPr>
          <p:nvPr>
            <p:ph type="title"/>
          </p:nvPr>
        </p:nvSpPr>
        <p:spPr>
          <a:xfrm>
            <a:off x="686834" y="1153572"/>
            <a:ext cx="3200400" cy="4461163"/>
          </a:xfrm>
        </p:spPr>
        <p:txBody>
          <a:bodyPr>
            <a:normAutofit/>
          </a:bodyPr>
          <a:lstStyle/>
          <a:p>
            <a:r>
              <a:rPr lang="en-US" b="1">
                <a:solidFill>
                  <a:srgbClr val="FFFFFF"/>
                </a:solidFill>
                <a:cs typeface="Calibri Light"/>
              </a:rPr>
              <a:t>Today's Topic:</a:t>
            </a:r>
            <a:br>
              <a:rPr lang="en-US" b="1">
                <a:solidFill>
                  <a:srgbClr val="FFFFFF"/>
                </a:solidFill>
                <a:cs typeface="Calibri Light"/>
              </a:rPr>
            </a:br>
            <a:r>
              <a:rPr lang="en-US" b="1">
                <a:solidFill>
                  <a:srgbClr val="FFFFFF"/>
                </a:solidFill>
                <a:cs typeface="Calibri Light"/>
              </a:rPr>
              <a:t>Class Facilitation</a:t>
            </a:r>
          </a:p>
        </p:txBody>
      </p:sp>
      <p:sp>
        <p:nvSpPr>
          <p:cNvPr id="39" name="Arc 38">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822FE1-3549-4E71-BF80-E54A66F6FCEE}"/>
              </a:ext>
            </a:extLst>
          </p:cNvPr>
          <p:cNvSpPr>
            <a:spLocks noGrp="1"/>
          </p:cNvSpPr>
          <p:nvPr>
            <p:ph idx="1"/>
          </p:nvPr>
        </p:nvSpPr>
        <p:spPr>
          <a:xfrm>
            <a:off x="4447308" y="591344"/>
            <a:ext cx="6906491" cy="5585619"/>
          </a:xfrm>
        </p:spPr>
        <p:txBody>
          <a:bodyPr vert="horz" lIns="91440" tIns="45720" rIns="91440" bIns="45720" rtlCol="0" anchor="ctr">
            <a:normAutofit/>
          </a:bodyPr>
          <a:lstStyle/>
          <a:p>
            <a:pPr>
              <a:buFont typeface="Arial"/>
              <a:buChar char="•"/>
            </a:pPr>
            <a:r>
              <a:rPr lang="en-US">
                <a:ea typeface="+mn-lt"/>
                <a:cs typeface="+mn-lt"/>
              </a:rPr>
              <a:t>Focus on establishing and sustaining relationships in the classroom and beyond</a:t>
            </a:r>
          </a:p>
          <a:p>
            <a:pPr>
              <a:buFont typeface="Arial"/>
              <a:buChar char="•"/>
            </a:pPr>
            <a:endParaRPr lang="en-US">
              <a:ea typeface="+mn-lt"/>
              <a:cs typeface="+mn-lt"/>
            </a:endParaRPr>
          </a:p>
          <a:p>
            <a:pPr>
              <a:buFont typeface="Arial"/>
            </a:pPr>
            <a:r>
              <a:rPr lang="en-US">
                <a:ea typeface="+mn-lt"/>
                <a:cs typeface="+mn-lt"/>
              </a:rPr>
              <a:t>Sites for relationship work</a:t>
            </a:r>
          </a:p>
          <a:p>
            <a:pPr marL="914400" lvl="1" indent="-457200">
              <a:buAutoNum type="arabicPeriod"/>
            </a:pPr>
            <a:r>
              <a:rPr lang="en-US">
                <a:ea typeface="+mn-lt"/>
                <a:cs typeface="+mn-lt"/>
              </a:rPr>
              <a:t>Student-faculty</a:t>
            </a:r>
          </a:p>
          <a:p>
            <a:pPr marL="914400" lvl="1" indent="-457200">
              <a:buAutoNum type="arabicPeriod"/>
            </a:pPr>
            <a:r>
              <a:rPr lang="en-US">
                <a:ea typeface="+mn-lt"/>
                <a:cs typeface="+mn-lt"/>
              </a:rPr>
              <a:t>Student-student</a:t>
            </a:r>
          </a:p>
          <a:p>
            <a:pPr marL="914400" lvl="1" indent="-457200">
              <a:buAutoNum type="arabicPeriod"/>
            </a:pPr>
            <a:r>
              <a:rPr lang="en-US">
                <a:ea typeface="+mn-lt"/>
                <a:cs typeface="+mn-lt"/>
              </a:rPr>
              <a:t>Student-content</a:t>
            </a:r>
          </a:p>
          <a:p>
            <a:pPr marL="0" indent="0">
              <a:buNone/>
            </a:pPr>
            <a:endParaRPr lang="en-US" b="1">
              <a:cs typeface="Calibri"/>
            </a:endParaRPr>
          </a:p>
        </p:txBody>
      </p:sp>
    </p:spTree>
    <p:extLst>
      <p:ext uri="{BB962C8B-B14F-4D97-AF65-F5344CB8AC3E}">
        <p14:creationId xmlns:p14="http://schemas.microsoft.com/office/powerpoint/2010/main" val="2117601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81b1abb-2002-435a-a018-5721bb4a0dbc">
      <UserInfo>
        <DisplayName>Strand, Thea</DisplayName>
        <AccountId>773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157E8C6B576841973416B1FAB2F069" ma:contentTypeVersion="12" ma:contentTypeDescription="Create a new document." ma:contentTypeScope="" ma:versionID="e1a25a1dd7bbb2fcc27b8178b24534b4">
  <xsd:schema xmlns:xsd="http://www.w3.org/2001/XMLSchema" xmlns:xs="http://www.w3.org/2001/XMLSchema" xmlns:p="http://schemas.microsoft.com/office/2006/metadata/properties" xmlns:ns2="ed468a1d-be4c-4419-bcf5-210cc53d3a6d" xmlns:ns3="e81b1abb-2002-435a-a018-5721bb4a0dbc" targetNamespace="http://schemas.microsoft.com/office/2006/metadata/properties" ma:root="true" ma:fieldsID="44d9c329184ca9b5980eb424e0bafcf7" ns2:_="" ns3:_="">
    <xsd:import namespace="ed468a1d-be4c-4419-bcf5-210cc53d3a6d"/>
    <xsd:import namespace="e81b1abb-2002-435a-a018-5721bb4a0d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468a1d-be4c-4419-bcf5-210cc53d3a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1b1abb-2002-435a-a018-5721bb4a0db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BCC211-DF3C-4A7B-812C-AAF2EC3663EB}">
  <ds:schemaRefs>
    <ds:schemaRef ds:uri="http://schemas.microsoft.com/sharepoint/v3/contenttype/forms"/>
  </ds:schemaRefs>
</ds:datastoreItem>
</file>

<file path=customXml/itemProps2.xml><?xml version="1.0" encoding="utf-8"?>
<ds:datastoreItem xmlns:ds="http://schemas.openxmlformats.org/officeDocument/2006/customXml" ds:itemID="{E0AC08E0-817D-4813-B956-B1D99B837BFE}">
  <ds:schemaRefs>
    <ds:schemaRef ds:uri="e81b1abb-2002-435a-a018-5721bb4a0db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7BB4C80-12A8-4355-9B89-E2968E0A090C}">
  <ds:schemaRefs>
    <ds:schemaRef ds:uri="e81b1abb-2002-435a-a018-5721bb4a0dbc"/>
    <ds:schemaRef ds:uri="ed468a1d-be4c-4419-bcf5-210cc53d3a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193</TotalTime>
  <Words>4707</Words>
  <Application>Microsoft Office PowerPoint</Application>
  <PresentationFormat>Widescreen</PresentationFormat>
  <Paragraphs>361</Paragraphs>
  <Slides>46</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46</vt:i4>
      </vt:variant>
    </vt:vector>
  </HeadingPairs>
  <TitlesOfParts>
    <vt:vector size="58" baseType="lpstr">
      <vt:lpstr>Arial</vt:lpstr>
      <vt:lpstr>Calibri</vt:lpstr>
      <vt:lpstr>Calibri Light</vt:lpstr>
      <vt:lpstr>DDG_ProximaNova</vt:lpstr>
      <vt:lpstr>Montserrat</vt:lpstr>
      <vt:lpstr>Montserrat Bold</vt:lpstr>
      <vt:lpstr>Montserrat Semi-Bold</vt:lpstr>
      <vt:lpstr>Montserrat Semi-Bold Bold</vt:lpstr>
      <vt:lpstr>Montserrat Semi-Bold Bold Italics</vt:lpstr>
      <vt:lpstr>Times New Roman</vt:lpstr>
      <vt:lpstr>Office Theme</vt:lpstr>
      <vt:lpstr>office theme</vt:lpstr>
      <vt:lpstr>Anti-Racist Pedagogy Series: Anti-Racist Course Facilitation</vt:lpstr>
      <vt:lpstr>PowerPoint Presentation</vt:lpstr>
      <vt:lpstr>Session Agenda</vt:lpstr>
      <vt:lpstr>Invitation for Reflection</vt:lpstr>
      <vt:lpstr>PowerPoint Presentation</vt:lpstr>
      <vt:lpstr>PowerPoint Presentation</vt:lpstr>
      <vt:lpstr>PowerPoint Presentation</vt:lpstr>
      <vt:lpstr>PowerPoint Presentation</vt:lpstr>
      <vt:lpstr>Today's Topic: Class Facilitation</vt:lpstr>
      <vt:lpstr>Student-Faculty  Relationships &amp; Interactions</vt:lpstr>
      <vt:lpstr>Day 1: Meeting &amp; Addressing Students</vt:lpstr>
      <vt:lpstr>Names as Proxy for Race &amp; Ethnicity</vt:lpstr>
      <vt:lpstr>Showing Respect &amp; Taking Responsibility</vt:lpstr>
      <vt:lpstr>How You Communicate With Your Students...  And Vice Versa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 to build relationships with your students?   What are your biggest struggles?</vt:lpstr>
      <vt:lpstr>Student-Student  Relationships &amp; Interactions</vt:lpstr>
      <vt:lpstr>Starting points</vt:lpstr>
      <vt:lpstr>How do we create conditions where learning can begin?</vt:lpstr>
      <vt:lpstr>How do we create the conditions for learning?</vt:lpstr>
      <vt:lpstr>PowerPoint Presentation</vt:lpstr>
      <vt:lpstr>Come to class prepared to contribute constructively to activities and discussions. Listening well is just as important as speaking well. You will lose points for monopolizing the discussion, for interrupting, for disrespectful body language, or for using jargon or acronyms without explaining them. You will gain points for asking good questions of me and of your peers, for helping to develop or draw out your classmates’ ideas, as well as for your original insights. We’ll be discussing “hot topics.” A Sufi proverb invites us to consider asking ourselves these questions before speaking: Is it true? Is it kind? Is it necessary? I don’t want anyone to ever feel put on the spot. If I call on you and you have nothing to say, just say “pass” and we’ll move on. You don’t lose points for that. Introverts are welcome to email me their reflections instead of speaking them aloud in class. That earns equivalent class participation points.</vt:lpstr>
      <vt:lpstr>PowerPoint Presentation</vt:lpstr>
      <vt:lpstr>How do you help build relationships among your students?   For folks teaching online, how will you be adapting those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is one marginalized scholar/ practitioner you can highlight in your course?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Anti-Racist Pedagogy Series: Anti-Racist Course Design</dc:title>
  <dc:creator>Mansbach, Jessica</dc:creator>
  <cp:lastModifiedBy>Nuelle, Jack</cp:lastModifiedBy>
  <cp:revision>3</cp:revision>
  <dcterms:created xsi:type="dcterms:W3CDTF">2020-07-16T14:11:34Z</dcterms:created>
  <dcterms:modified xsi:type="dcterms:W3CDTF">2020-07-21T20:03:07Z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0x010100D8157E8C6B576841973416B1FAB2F069</vt:lpwstr>
  </property>
</Properties>
</file>